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9" r:id="rId6"/>
    <p:sldMasterId id="2147483697" r:id="rId7"/>
  </p:sldMasterIdLst>
  <p:notesMasterIdLst>
    <p:notesMasterId r:id="rId22"/>
  </p:notesMasterIdLst>
  <p:sldIdLst>
    <p:sldId id="306" r:id="rId8"/>
    <p:sldId id="325" r:id="rId9"/>
    <p:sldId id="322" r:id="rId10"/>
    <p:sldId id="323" r:id="rId11"/>
    <p:sldId id="326" r:id="rId12"/>
    <p:sldId id="295" r:id="rId13"/>
    <p:sldId id="329" r:id="rId14"/>
    <p:sldId id="330" r:id="rId15"/>
    <p:sldId id="327" r:id="rId16"/>
    <p:sldId id="331" r:id="rId17"/>
    <p:sldId id="332" r:id="rId18"/>
    <p:sldId id="328" r:id="rId19"/>
    <p:sldId id="334" r:id="rId20"/>
    <p:sldId id="33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5087" userDrawn="1">
          <p15:clr>
            <a:srgbClr val="A4A3A4"/>
          </p15:clr>
        </p15:guide>
        <p15:guide id="4" pos="48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e Shannon" initials="ES" lastIdx="9" clrIdx="0">
    <p:extLst/>
  </p:cmAuthor>
  <p:cmAuthor id="2" name="Daniel Brockmann" initials="DB" lastIdx="11" clrIdx="1">
    <p:extLst/>
  </p:cmAuthor>
  <p:cmAuthor id="3" name="Neil Ferguson" initials="NF" lastIdx="5" clrIdx="2">
    <p:extLst/>
  </p:cmAuthor>
  <p:cmAuthor id="4" name="Massimo Ghislandi" initials="MG" lastIdx="1" clrIdx="3">
    <p:extLst>
      <p:ext uri="{19B8F6BF-5375-455C-9EA6-DF929625EA0E}">
        <p15:presenceInfo xmlns:p15="http://schemas.microsoft.com/office/powerpoint/2012/main" userId="S-1-5-21-1121926686-1728410050-2465709820-731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22" autoAdjust="0"/>
  </p:normalViewPr>
  <p:slideViewPr>
    <p:cSldViewPr snapToGrid="0">
      <p:cViewPr varScale="1">
        <p:scale>
          <a:sx n="43" d="100"/>
          <a:sy n="43" d="100"/>
        </p:scale>
        <p:origin x="84" y="148"/>
      </p:cViewPr>
      <p:guideLst>
        <p:guide orient="horz" pos="2160"/>
        <p:guide pos="3817"/>
        <p:guide pos="5087"/>
        <p:guide pos="4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Terminology inconsistencies</c:v>
                </c:pt>
                <c:pt idx="1">
                  <c:v>Styling</c:v>
                </c:pt>
                <c:pt idx="2">
                  <c:v>Translation inconsistencies</c:v>
                </c:pt>
                <c:pt idx="3">
                  <c:v>Translation doesn't sound natural</c:v>
                </c:pt>
                <c:pt idx="4">
                  <c:v>Formatting and tagging errors</c:v>
                </c:pt>
                <c:pt idx="5">
                  <c:v>DTP problems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</c:v>
                </c:pt>
                <c:pt idx="1">
                  <c:v>44</c:v>
                </c:pt>
                <c:pt idx="2">
                  <c:v>31</c:v>
                </c:pt>
                <c:pt idx="3">
                  <c:v>27</c:v>
                </c:pt>
                <c:pt idx="4">
                  <c:v>24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65-469F-B66A-24A0D42FC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0064320"/>
        <c:axId val="220061576"/>
      </c:barChart>
      <c:catAx>
        <c:axId val="220064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220061576"/>
        <c:crosses val="autoZero"/>
        <c:auto val="1"/>
        <c:lblAlgn val="ctr"/>
        <c:lblOffset val="100"/>
        <c:noMultiLvlLbl val="0"/>
      </c:catAx>
      <c:valAx>
        <c:axId val="2200615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2006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BA-45D7-814E-4E4CD116F0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BA-45D7-814E-4E4CD116F0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BA-45D7-814E-4E4CD116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23C-4256-832D-8F22B2FC1DB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23C-4256-832D-8F22B2FC1D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3C-4256-832D-8F22B2FC1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9553712806507E-2"/>
          <c:y val="0.44901058483006845"/>
          <c:w val="0.96404915152652138"/>
          <c:h val="0.353874464878477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Formal, standardized, quantitative metrics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5.4303278688524588E-2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Combination qualitative &amp; quantitative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0.52305327868852458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Rely on qualitative feedback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5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chemeClr val="accent5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0.34989754098360654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None of the above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7.274590163934426E-2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136096"/>
        <c:axId val="130137664"/>
      </c:barChart>
      <c:catAx>
        <c:axId val="130136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137664"/>
        <c:crosses val="autoZero"/>
        <c:auto val="1"/>
        <c:lblAlgn val="ctr"/>
        <c:lblOffset val="100"/>
        <c:noMultiLvlLbl val="0"/>
      </c:catAx>
      <c:valAx>
        <c:axId val="13013766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301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27134696797407598"/>
          <c:w val="1"/>
          <c:h val="0.17628135613863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Corp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</c:v>
                </c:pt>
                <c:pt idx="1">
                  <c:v>0.11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Freelance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0.62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LSP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0.65</c:v>
                </c:pt>
                <c:pt idx="1">
                  <c:v>0.18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6-09-23T11:15:41.508" idx="1">
    <p:pos x="10" y="10"/>
    <p:text>Expect an efficiency increase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26389-1C33-4FEE-8A89-E6DFD8A2FED1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82E8-6DF9-4B6E-86E7-F1404E038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82E8-6DF9-4B6E-86E7-F1404E038E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83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9A89-B468-4AF6-B32B-36252B2F37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61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46CB-566B-49D6-A0CF-1D3476113DF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3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46CB-566B-49D6-A0CF-1D3476113DF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3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82E8-6DF9-4B6E-86E7-F1404E038E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0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82E8-6DF9-4B6E-86E7-F1404E038E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7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82E8-6DF9-4B6E-86E7-F1404E038E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4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82E8-6DF9-4B6E-86E7-F1404E038E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82E8-6DF9-4B6E-86E7-F1404E038E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9A89-B468-4AF6-B32B-36252B2F37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9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82E8-6DF9-4B6E-86E7-F1404E038E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4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9A89-B468-4AF6-B32B-36252B2F37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3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9A89-B468-4AF6-B32B-36252B2F37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28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46CB-566B-49D6-A0CF-1D3476113DF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5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grap\AppData\Local\Microsoft\Windows\Temporary Internet Files\Content.IE5\AVZP1LSV\iStock_000033947898Lar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"/>
          <a:stretch/>
        </p:blipFill>
        <p:spPr bwMode="auto">
          <a:xfrm>
            <a:off x="-8389" y="1171188"/>
            <a:ext cx="12200389" cy="52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8389" y="1949261"/>
            <a:ext cx="6486769" cy="3709615"/>
          </a:xfrm>
          <a:prstGeom prst="rect">
            <a:avLst/>
          </a:prstGeom>
          <a:solidFill>
            <a:srgbClr val="5C6E7E">
              <a:alpha val="8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Rectangle 7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1463" y="2244354"/>
            <a:ext cx="5810707" cy="1292662"/>
          </a:xfrm>
        </p:spPr>
        <p:txBody>
          <a:bodyPr wrap="square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 Is Arial, Title Case, 30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Rectangle 7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19832" y="3913251"/>
            <a:ext cx="5810707" cy="74662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Subtitle is Arial, Title Case, 20 pt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9641" y="4692532"/>
            <a:ext cx="5810707" cy="660944"/>
          </a:xfrm>
        </p:spPr>
        <p:txBody>
          <a:bodyPr>
            <a:normAutofit/>
          </a:bodyPr>
          <a:lstStyle>
            <a:lvl1pPr marL="0" indent="0">
              <a:buNone/>
              <a:defRPr lang="en-US" sz="1600" baseline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224361" indent="0">
              <a:buNone/>
              <a:defRPr>
                <a:solidFill>
                  <a:srgbClr val="FFFFFF"/>
                </a:solidFill>
              </a:defRPr>
            </a:lvl2pPr>
            <a:lvl3pPr marL="457189" indent="0">
              <a:buNone/>
              <a:defRPr>
                <a:solidFill>
                  <a:srgbClr val="FFFFFF"/>
                </a:solidFill>
              </a:defRPr>
            </a:lvl3pPr>
            <a:lvl4pPr marL="677316" indent="0">
              <a:buNone/>
              <a:defRPr>
                <a:solidFill>
                  <a:srgbClr val="FFFFFF"/>
                </a:solidFill>
              </a:defRPr>
            </a:lvl4pPr>
            <a:lvl5pPr marL="920728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Presenter’s Name, Title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flipV="1">
            <a:off x="-1" y="5606033"/>
            <a:ext cx="6486769" cy="11115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268" y="223605"/>
            <a:ext cx="2438400" cy="74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23109" y="6407308"/>
            <a:ext cx="3368891" cy="352004"/>
          </a:xfrm>
          <a:prstGeom prst="rect">
            <a:avLst/>
          </a:prstGeom>
          <a:noFill/>
        </p:spPr>
        <p:txBody>
          <a:bodyPr wrap="square" tIns="120000" rtlCol="0" anchor="ctr" anchorCtr="1">
            <a:spAutoFit/>
          </a:bodyPr>
          <a:lstStyle/>
          <a:p>
            <a:pPr marL="764098" indent="-237061" algn="r">
              <a:tabLst>
                <a:tab pos="3056390" algn="l"/>
              </a:tabLst>
            </a:pPr>
            <a:r>
              <a:rPr lang="en-US" sz="1200">
                <a:solidFill>
                  <a:srgbClr val="D3D4D9">
                    <a:lumMod val="90000"/>
                  </a:srgbClr>
                </a:solidFill>
              </a:rPr>
              <a:t>SDL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5039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Data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72120" y="1107723"/>
            <a:ext cx="5535168" cy="582668"/>
          </a:xfrm>
          <a:prstGeom prst="rect">
            <a:avLst/>
          </a:prstGeom>
          <a:solidFill>
            <a:srgbClr val="457CBF"/>
          </a:solidFill>
        </p:spPr>
        <p:txBody>
          <a:bodyPr lIns="36576" tIns="36576" rIns="36576" bIns="36576" anchor="t"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372120" y="1748257"/>
            <a:ext cx="5535168" cy="4406400"/>
          </a:xfrm>
          <a:prstGeom prst="rect">
            <a:avLst/>
          </a:prstGeom>
        </p:spPr>
        <p:txBody>
          <a:bodyPr/>
          <a:lstStyle>
            <a:lvl1pPr>
              <a:buClr>
                <a:srgbClr val="5C6E7E"/>
              </a:buClr>
              <a:defRPr sz="3200"/>
            </a:lvl1pPr>
            <a:lvl2pPr>
              <a:buClr>
                <a:srgbClr val="5C6E7E"/>
              </a:buClr>
              <a:defRPr sz="2667"/>
            </a:lvl2pPr>
            <a:lvl3pPr>
              <a:buClr>
                <a:srgbClr val="5C6E7E"/>
              </a:buClr>
              <a:defRPr sz="2133"/>
            </a:lvl3pPr>
            <a:lvl4pPr>
              <a:buClr>
                <a:srgbClr val="5C6E7E"/>
              </a:buClr>
              <a:defRPr sz="2133"/>
            </a:lvl4pPr>
            <a:lvl5pPr>
              <a:buClr>
                <a:srgbClr val="5C6E7E"/>
              </a:buCl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253" y="1107723"/>
            <a:ext cx="5535084" cy="582668"/>
          </a:xfrm>
          <a:prstGeom prst="rect">
            <a:avLst/>
          </a:prstGeom>
          <a:solidFill>
            <a:srgbClr val="8BA5D5"/>
          </a:solidFill>
        </p:spPr>
        <p:txBody>
          <a:bodyPr lIns="36576" tIns="36576" rIns="36576" bIns="36576" anchor="t"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117253" y="1748257"/>
            <a:ext cx="5535084" cy="4406400"/>
          </a:xfrm>
          <a:prstGeom prst="rect">
            <a:avLst/>
          </a:prstGeom>
        </p:spPr>
        <p:txBody>
          <a:bodyPr/>
          <a:lstStyle>
            <a:lvl1pPr>
              <a:buClr>
                <a:srgbClr val="5C6E7E"/>
              </a:buClr>
              <a:defRPr sz="3200"/>
            </a:lvl1pPr>
            <a:lvl2pPr>
              <a:buClr>
                <a:srgbClr val="5C6E7E"/>
              </a:buClr>
              <a:defRPr sz="2667"/>
            </a:lvl2pPr>
            <a:lvl3pPr>
              <a:buClr>
                <a:srgbClr val="5C6E7E"/>
              </a:buClr>
              <a:defRPr sz="2133"/>
            </a:lvl3pPr>
            <a:lvl4pPr>
              <a:buClr>
                <a:srgbClr val="5C6E7E"/>
              </a:buClr>
              <a:defRPr sz="2133"/>
            </a:lvl4pPr>
            <a:lvl5pPr>
              <a:buClr>
                <a:srgbClr val="5C6E7E"/>
              </a:buCl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1547" y="139449"/>
            <a:ext cx="11492720" cy="896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7296" y="1124199"/>
            <a:ext cx="5494737" cy="49599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933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165672" y="1124199"/>
            <a:ext cx="5494737" cy="49599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933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547" y="139449"/>
            <a:ext cx="11492720" cy="896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Comparison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7296" y="617518"/>
            <a:ext cx="5494737" cy="5514124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0" indent="0" algn="ctr">
              <a:buNone/>
              <a:defRPr sz="2933">
                <a:solidFill>
                  <a:schemeClr val="tx1"/>
                </a:solidFill>
              </a:defRPr>
            </a:lvl2pPr>
            <a:lvl3pPr marL="0" indent="0" algn="ctr">
              <a:buNone/>
              <a:defRPr sz="2667">
                <a:solidFill>
                  <a:schemeClr val="tx1"/>
                </a:solidFill>
              </a:defRPr>
            </a:lvl3pPr>
            <a:lvl4pPr marL="0" indent="0" algn="ctr">
              <a:buNone/>
              <a:defRPr sz="2400">
                <a:solidFill>
                  <a:schemeClr val="tx1"/>
                </a:solidFill>
              </a:defRPr>
            </a:lvl4pPr>
            <a:lvl5pPr marL="0" indent="0" algn="ctr">
              <a:buNone/>
              <a:defRPr sz="2133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419005" y="617518"/>
            <a:ext cx="5494737" cy="5514124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0" indent="0" algn="ctr">
              <a:buNone/>
              <a:tabLst/>
              <a:defRPr sz="2933">
                <a:solidFill>
                  <a:schemeClr val="bg1"/>
                </a:solidFill>
              </a:defRPr>
            </a:lvl2pPr>
            <a:lvl3pPr marL="0" indent="0" algn="ctr">
              <a:buNone/>
              <a:tabLst/>
              <a:defRPr sz="2667">
                <a:solidFill>
                  <a:schemeClr val="bg1"/>
                </a:solidFill>
              </a:defRPr>
            </a:lvl3pPr>
            <a:lvl4pPr marL="0" indent="0" algn="ctr">
              <a:buNone/>
              <a:tabLst/>
              <a:defRPr sz="2400">
                <a:solidFill>
                  <a:schemeClr val="bg1"/>
                </a:solidFill>
              </a:defRPr>
            </a:lvl4pPr>
            <a:lvl5pPr marL="0" indent="0" algn="ctr">
              <a:buNone/>
              <a:tabLst/>
              <a:defRPr sz="2133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Comparison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7296" y="617518"/>
            <a:ext cx="5494737" cy="5514124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0" indent="0" algn="ctr">
              <a:buNone/>
              <a:defRPr sz="2933">
                <a:solidFill>
                  <a:schemeClr val="tx1"/>
                </a:solidFill>
              </a:defRPr>
            </a:lvl2pPr>
            <a:lvl3pPr marL="0" indent="0" algn="ctr">
              <a:buNone/>
              <a:defRPr sz="2667">
                <a:solidFill>
                  <a:schemeClr val="tx1"/>
                </a:solidFill>
              </a:defRPr>
            </a:lvl3pPr>
            <a:lvl4pPr marL="0" indent="0" algn="ctr">
              <a:buNone/>
              <a:defRPr sz="2400">
                <a:solidFill>
                  <a:schemeClr val="tx1"/>
                </a:solidFill>
              </a:defRPr>
            </a:lvl4pPr>
            <a:lvl5pPr marL="0" indent="0" algn="ctr">
              <a:buNone/>
              <a:defRPr sz="2133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419005" y="617518"/>
            <a:ext cx="5494737" cy="5514124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0" indent="0" algn="ctr">
              <a:buNone/>
              <a:tabLst/>
              <a:defRPr sz="2933">
                <a:solidFill>
                  <a:schemeClr val="bg1"/>
                </a:solidFill>
              </a:defRPr>
            </a:lvl2pPr>
            <a:lvl3pPr marL="0" indent="0" algn="ctr">
              <a:buNone/>
              <a:tabLst/>
              <a:defRPr sz="2667">
                <a:solidFill>
                  <a:schemeClr val="bg1"/>
                </a:solidFill>
              </a:defRPr>
            </a:lvl3pPr>
            <a:lvl4pPr marL="0" indent="0" algn="ctr">
              <a:buNone/>
              <a:tabLst/>
              <a:defRPr sz="2400">
                <a:solidFill>
                  <a:schemeClr val="bg1"/>
                </a:solidFill>
              </a:defRPr>
            </a:lvl4pPr>
            <a:lvl5pPr marL="0" indent="0" algn="ctr">
              <a:buNone/>
              <a:tabLst/>
              <a:defRPr sz="2133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Comparison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7296" y="617518"/>
            <a:ext cx="5494737" cy="5514124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0" indent="0" algn="ctr">
              <a:buNone/>
              <a:defRPr sz="2933">
                <a:solidFill>
                  <a:schemeClr val="tx1"/>
                </a:solidFill>
              </a:defRPr>
            </a:lvl2pPr>
            <a:lvl3pPr marL="0" indent="0" algn="ctr">
              <a:buNone/>
              <a:defRPr sz="2667">
                <a:solidFill>
                  <a:schemeClr val="tx1"/>
                </a:solidFill>
              </a:defRPr>
            </a:lvl3pPr>
            <a:lvl4pPr marL="0" indent="0" algn="ctr">
              <a:buNone/>
              <a:defRPr sz="2400">
                <a:solidFill>
                  <a:schemeClr val="tx1"/>
                </a:solidFill>
              </a:defRPr>
            </a:lvl4pPr>
            <a:lvl5pPr marL="0" indent="0" algn="ctr">
              <a:buNone/>
              <a:defRPr sz="2133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419005" y="617518"/>
            <a:ext cx="5494737" cy="5514124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0" indent="0" algn="ctr">
              <a:buNone/>
              <a:tabLst/>
              <a:defRPr sz="2933">
                <a:solidFill>
                  <a:schemeClr val="tx1"/>
                </a:solidFill>
              </a:defRPr>
            </a:lvl2pPr>
            <a:lvl3pPr marL="0" indent="0" algn="ctr">
              <a:buNone/>
              <a:tabLst/>
              <a:defRPr sz="2667">
                <a:solidFill>
                  <a:schemeClr val="tx1"/>
                </a:solidFill>
              </a:defRPr>
            </a:lvl3pPr>
            <a:lvl4pPr marL="0" indent="0" algn="ctr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ctr">
              <a:buNone/>
              <a:tabLst/>
              <a:defRPr sz="2133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0167" y="1283078"/>
            <a:ext cx="5720069" cy="4733751"/>
          </a:xfrm>
          <a:prstGeom prst="round2Diag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i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1547" y="139449"/>
            <a:ext cx="11492720" cy="896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  <p:sp>
        <p:nvSpPr>
          <p:cNvPr id="7" name="Content Placeholder 12"/>
          <p:cNvSpPr>
            <a:spLocks noGrp="1"/>
          </p:cNvSpPr>
          <p:nvPr>
            <p:ph sz="half" idx="1"/>
          </p:nvPr>
        </p:nvSpPr>
        <p:spPr>
          <a:xfrm>
            <a:off x="337296" y="1124199"/>
            <a:ext cx="5494737" cy="4959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09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3352" y="696685"/>
            <a:ext cx="10941131" cy="547848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374641" indent="0">
              <a:buNone/>
              <a:defRPr/>
            </a:lvl2pPr>
            <a:lvl3pPr marL="764097" indent="0">
              <a:buNone/>
              <a:defRPr/>
            </a:lvl3pPr>
            <a:lvl4pPr marL="1071007" indent="0">
              <a:buNone/>
              <a:defRPr/>
            </a:lvl4pPr>
            <a:lvl5pPr marL="136733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165381" y="6338528"/>
            <a:ext cx="354203" cy="354203"/>
          </a:xfrm>
          <a:prstGeom prst="ellipse">
            <a:avLst/>
          </a:prstGeom>
          <a:noFill/>
          <a:ln w="254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9E585190-5740-4550-A323-15AB238A09EF}" type="slidenum">
              <a:rPr lang="en-GB" sz="120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pPr algn="ctr"/>
              <a:t>‹#›</a:t>
            </a:fld>
            <a:endParaRPr lang="en-GB" sz="1067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9" idx="6"/>
          </p:cNvCxnSpPr>
          <p:nvPr/>
        </p:nvCxnSpPr>
        <p:spPr bwMode="auto">
          <a:xfrm>
            <a:off x="519584" y="6515629"/>
            <a:ext cx="969319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03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statem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3352" y="696685"/>
            <a:ext cx="10941131" cy="547848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374641" indent="0">
              <a:buNone/>
              <a:defRPr/>
            </a:lvl2pPr>
            <a:lvl3pPr marL="764097" indent="0">
              <a:buNone/>
              <a:defRPr/>
            </a:lvl3pPr>
            <a:lvl4pPr marL="1071007" indent="0">
              <a:buNone/>
              <a:defRPr/>
            </a:lvl4pPr>
            <a:lvl5pPr marL="136733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165381" y="6338528"/>
            <a:ext cx="354203" cy="354203"/>
          </a:xfrm>
          <a:prstGeom prst="ellipse">
            <a:avLst/>
          </a:prstGeom>
          <a:noFill/>
          <a:ln w="254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9E585190-5740-4550-A323-15AB238A09EF}" type="slidenum">
              <a:rPr lang="en-GB" sz="120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pPr algn="ctr"/>
              <a:t>‹#›</a:t>
            </a:fld>
            <a:endParaRPr lang="en-GB" sz="1067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 bwMode="auto">
          <a:xfrm>
            <a:off x="519584" y="6515629"/>
            <a:ext cx="969319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54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statem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3352" y="696685"/>
            <a:ext cx="10941131" cy="547848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374641" indent="0">
              <a:buNone/>
              <a:defRPr/>
            </a:lvl2pPr>
            <a:lvl3pPr marL="764097" indent="0">
              <a:buNone/>
              <a:defRPr/>
            </a:lvl3pPr>
            <a:lvl4pPr marL="1071007" indent="0">
              <a:buNone/>
              <a:defRPr/>
            </a:lvl4pPr>
            <a:lvl5pPr marL="136733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165381" y="6338528"/>
            <a:ext cx="354203" cy="354203"/>
          </a:xfrm>
          <a:prstGeom prst="ellipse">
            <a:avLst/>
          </a:prstGeom>
          <a:noFill/>
          <a:ln w="254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9E585190-5740-4550-A323-15AB238A09EF}" type="slidenum">
              <a:rPr lang="en-GB" sz="120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pPr algn="ctr"/>
              <a:t>‹#›</a:t>
            </a:fld>
            <a:endParaRPr lang="en-GB" sz="1067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 bwMode="auto">
          <a:xfrm>
            <a:off x="519584" y="6515629"/>
            <a:ext cx="969319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184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8389" y="1949261"/>
            <a:ext cx="6486769" cy="3709615"/>
          </a:xfrm>
          <a:prstGeom prst="rect">
            <a:avLst/>
          </a:prstGeom>
          <a:solidFill>
            <a:srgbClr val="457CBF">
              <a:alpha val="8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Rectangle 7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1463" y="2244354"/>
            <a:ext cx="5810707" cy="1292662"/>
          </a:xfrm>
        </p:spPr>
        <p:txBody>
          <a:bodyPr wrap="square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 Is Arial, Title Case, 30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Rectangle 7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1463" y="3602035"/>
            <a:ext cx="5810707" cy="74662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Subtitle is Arial, Title Case, 20 pt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1463" y="4364985"/>
            <a:ext cx="5810707" cy="660944"/>
          </a:xfrm>
        </p:spPr>
        <p:txBody>
          <a:bodyPr>
            <a:normAutofit/>
          </a:bodyPr>
          <a:lstStyle>
            <a:lvl1pPr marL="0" indent="0">
              <a:buNone/>
              <a:defRPr lang="en-US" sz="1600" baseline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224361" indent="0">
              <a:buNone/>
              <a:defRPr>
                <a:solidFill>
                  <a:srgbClr val="FFFFFF"/>
                </a:solidFill>
              </a:defRPr>
            </a:lvl2pPr>
            <a:lvl3pPr marL="457189" indent="0">
              <a:buNone/>
              <a:defRPr>
                <a:solidFill>
                  <a:srgbClr val="FFFFFF"/>
                </a:solidFill>
              </a:defRPr>
            </a:lvl3pPr>
            <a:lvl4pPr marL="677316" indent="0">
              <a:buNone/>
              <a:defRPr>
                <a:solidFill>
                  <a:srgbClr val="FFFFFF"/>
                </a:solidFill>
              </a:defRPr>
            </a:lvl4pPr>
            <a:lvl5pPr marL="920728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Presenter’s Name</a:t>
            </a:r>
          </a:p>
          <a:p>
            <a:pPr lvl="0"/>
            <a:r>
              <a:rPr lang="en-US"/>
              <a:t>and Title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flipV="1">
            <a:off x="-1" y="5606033"/>
            <a:ext cx="6486769" cy="111152"/>
          </a:xfrm>
          <a:prstGeom prst="rect">
            <a:avLst/>
          </a:prstGeom>
        </p:spPr>
      </p:pic>
      <p:sp>
        <p:nvSpPr>
          <p:cNvPr id="1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1463" y="5025903"/>
            <a:ext cx="5810707" cy="488256"/>
          </a:xfrm>
        </p:spPr>
        <p:txBody>
          <a:bodyPr>
            <a:normAutofit/>
          </a:bodyPr>
          <a:lstStyle>
            <a:lvl1pPr marL="0" indent="0">
              <a:buNone/>
              <a:defRPr lang="en-US" sz="1600" baseline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224361" indent="0">
              <a:buNone/>
              <a:defRPr>
                <a:solidFill>
                  <a:srgbClr val="FFFFFF"/>
                </a:solidFill>
              </a:defRPr>
            </a:lvl2pPr>
            <a:lvl3pPr marL="457189" indent="0">
              <a:buNone/>
              <a:defRPr>
                <a:solidFill>
                  <a:srgbClr val="FFFFFF"/>
                </a:solidFill>
              </a:defRPr>
            </a:lvl3pPr>
            <a:lvl4pPr marL="677316" indent="0">
              <a:buNone/>
              <a:defRPr>
                <a:solidFill>
                  <a:srgbClr val="FFFFFF"/>
                </a:solidFill>
              </a:defRPr>
            </a:lvl4pPr>
            <a:lvl5pPr marL="920728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268" y="223605"/>
            <a:ext cx="2438400" cy="74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23109" y="6407308"/>
            <a:ext cx="3368891" cy="352004"/>
          </a:xfrm>
          <a:prstGeom prst="rect">
            <a:avLst/>
          </a:prstGeom>
          <a:noFill/>
        </p:spPr>
        <p:txBody>
          <a:bodyPr wrap="square" tIns="120000" rtlCol="0" anchor="ctr" anchorCtr="1">
            <a:spAutoFit/>
          </a:bodyPr>
          <a:lstStyle/>
          <a:p>
            <a:pPr marL="764098" indent="-237061" algn="r">
              <a:tabLst>
                <a:tab pos="3056390" algn="l"/>
              </a:tabLst>
            </a:pPr>
            <a:r>
              <a:rPr lang="en-US" sz="1200">
                <a:solidFill>
                  <a:srgbClr val="D3D4D9">
                    <a:lumMod val="90000"/>
                  </a:srgbClr>
                </a:solidFill>
              </a:rPr>
              <a:t>SDL Proprietary and Confidential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statem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3352" y="696685"/>
            <a:ext cx="10941131" cy="547848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374641" indent="0">
              <a:buNone/>
              <a:defRPr/>
            </a:lvl2pPr>
            <a:lvl3pPr marL="764097" indent="0">
              <a:buNone/>
              <a:defRPr/>
            </a:lvl3pPr>
            <a:lvl4pPr marL="1071007" indent="0">
              <a:buNone/>
              <a:defRPr/>
            </a:lvl4pPr>
            <a:lvl5pPr marL="136733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165381" y="6338528"/>
            <a:ext cx="354203" cy="354203"/>
          </a:xfrm>
          <a:prstGeom prst="ellipse">
            <a:avLst/>
          </a:prstGeom>
          <a:noFill/>
          <a:ln w="254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9E585190-5740-4550-A323-15AB238A09EF}" type="slidenum">
              <a:rPr lang="en-GB" sz="120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pPr algn="ctr"/>
              <a:t>‹#›</a:t>
            </a:fld>
            <a:endParaRPr lang="en-GB" sz="1067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 bwMode="auto">
          <a:xfrm>
            <a:off x="519584" y="6515629"/>
            <a:ext cx="969319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94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1474376" y="1372148"/>
            <a:ext cx="0" cy="49046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F95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883162" y="401427"/>
            <a:ext cx="1182431" cy="11824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F95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265785" y="2116612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F95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265785" y="6049425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F95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7" name="Round Diagonal Corner Rectangle 16"/>
          <p:cNvSpPr/>
          <p:nvPr/>
        </p:nvSpPr>
        <p:spPr bwMode="auto">
          <a:xfrm rot="10800000">
            <a:off x="905071" y="3021645"/>
            <a:ext cx="8291619" cy="2576424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430702" y="3356444"/>
            <a:ext cx="6963103" cy="992419"/>
          </a:xfrm>
          <a:noFill/>
        </p:spPr>
        <p:txBody>
          <a:bodyPr tIns="67227" bIns="67227" anchor="t" anchorCtr="0">
            <a:normAutofit/>
          </a:bodyPr>
          <a:lstStyle>
            <a:lvl1pPr marL="0" algn="l">
              <a:defRPr sz="5867" b="0" spc="-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22233" y="4413587"/>
            <a:ext cx="6963103" cy="992419"/>
          </a:xfrm>
          <a:prstGeom prst="rect">
            <a:avLst/>
          </a:prstGeom>
          <a:noFill/>
        </p:spPr>
        <p:txBody>
          <a:bodyPr vert="horz" lIns="121920" tIns="89636" rIns="121920" bIns="89636" rtlCol="0" anchor="t" anchorCtr="0">
            <a:normAutofit/>
          </a:bodyPr>
          <a:lstStyle>
            <a:lvl1pPr marL="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4400" b="0" i="0" spc="-7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1474376" y="1372148"/>
            <a:ext cx="0" cy="49046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57CB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883162" y="401427"/>
            <a:ext cx="1182431" cy="11824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57C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65785" y="2116612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57C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65785" y="6049425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57C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ound Diagonal Corner Rectangle 10"/>
          <p:cNvSpPr/>
          <p:nvPr/>
        </p:nvSpPr>
        <p:spPr bwMode="auto">
          <a:xfrm rot="10800000">
            <a:off x="905071" y="3021645"/>
            <a:ext cx="8291619" cy="2576424"/>
          </a:xfrm>
          <a:prstGeom prst="round2DiagRect">
            <a:avLst/>
          </a:prstGeom>
          <a:solidFill>
            <a:srgbClr val="457C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30702" y="3356444"/>
            <a:ext cx="6963103" cy="992419"/>
          </a:xfrm>
          <a:noFill/>
        </p:spPr>
        <p:txBody>
          <a:bodyPr tIns="67227" bIns="67227" anchor="t" anchorCtr="0">
            <a:normAutofit/>
          </a:bodyPr>
          <a:lstStyle>
            <a:lvl1pPr marL="0" algn="l">
              <a:defRPr sz="5867" b="0" spc="-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22233" y="4413587"/>
            <a:ext cx="6963103" cy="992419"/>
          </a:xfrm>
          <a:prstGeom prst="rect">
            <a:avLst/>
          </a:prstGeom>
          <a:noFill/>
        </p:spPr>
        <p:txBody>
          <a:bodyPr vert="horz" lIns="121920" tIns="89636" rIns="121920" bIns="89636" rtlCol="0" anchor="t" anchorCtr="0">
            <a:normAutofit/>
          </a:bodyPr>
          <a:lstStyle>
            <a:lvl1pPr marL="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4400" b="0" i="0" spc="-7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29" y="1467425"/>
            <a:ext cx="184731" cy="413560"/>
          </a:xfrm>
          <a:prstGeom prst="rect">
            <a:avLst/>
          </a:prstGeom>
          <a:solidFill>
            <a:schemeClr val="bg1"/>
          </a:solidFill>
        </p:spPr>
        <p:txBody>
          <a:bodyPr wrap="none" tIns="120000" rtlCol="0" anchor="ctr" anchorCtr="1">
            <a:spAutoFit/>
          </a:bodyPr>
          <a:lstStyle/>
          <a:p>
            <a:endParaRPr lang="en-US" sz="1600" b="1">
              <a:solidFill>
                <a:srgbClr val="5C6E7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3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1474376" y="1372148"/>
            <a:ext cx="0" cy="49046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47F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883162" y="401427"/>
            <a:ext cx="1182431" cy="11824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F47F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65785" y="2116612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F47F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65785" y="6049425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F47F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 rot="10800000">
            <a:off x="905071" y="3021645"/>
            <a:ext cx="8291619" cy="2576424"/>
          </a:xfrm>
          <a:prstGeom prst="round2DiagRect">
            <a:avLst/>
          </a:prstGeom>
          <a:solidFill>
            <a:srgbClr val="F47F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30702" y="3356444"/>
            <a:ext cx="6963103" cy="992419"/>
          </a:xfrm>
          <a:noFill/>
        </p:spPr>
        <p:txBody>
          <a:bodyPr tIns="67227" bIns="67227" anchor="t" anchorCtr="0">
            <a:normAutofit/>
          </a:bodyPr>
          <a:lstStyle>
            <a:lvl1pPr marL="0" algn="l">
              <a:defRPr sz="5867" b="0" spc="-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22233" y="4413587"/>
            <a:ext cx="6963103" cy="992419"/>
          </a:xfrm>
          <a:prstGeom prst="rect">
            <a:avLst/>
          </a:prstGeom>
          <a:noFill/>
        </p:spPr>
        <p:txBody>
          <a:bodyPr vert="horz" lIns="121920" tIns="89636" rIns="121920" bIns="89636" rtlCol="0" anchor="t" anchorCtr="0">
            <a:normAutofit/>
          </a:bodyPr>
          <a:lstStyle>
            <a:lvl1pPr marL="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4400" b="0" i="0" spc="-7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4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1474376" y="1372148"/>
            <a:ext cx="0" cy="49046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556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883162" y="401427"/>
            <a:ext cx="1182431" cy="11824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556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65785" y="2116612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556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65785" y="6049425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8556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ound Diagonal Corner Rectangle 4"/>
          <p:cNvSpPr/>
          <p:nvPr/>
        </p:nvSpPr>
        <p:spPr bwMode="auto">
          <a:xfrm rot="10800000">
            <a:off x="905071" y="3021645"/>
            <a:ext cx="8291619" cy="2576424"/>
          </a:xfrm>
          <a:prstGeom prst="round2DiagRect">
            <a:avLst/>
          </a:prstGeom>
          <a:solidFill>
            <a:srgbClr val="8556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30702" y="3356444"/>
            <a:ext cx="6963103" cy="992419"/>
          </a:xfrm>
          <a:noFill/>
        </p:spPr>
        <p:txBody>
          <a:bodyPr tIns="67227" bIns="67227" anchor="t" anchorCtr="0">
            <a:normAutofit/>
          </a:bodyPr>
          <a:lstStyle>
            <a:lvl1pPr marL="0" algn="l">
              <a:defRPr sz="5867" b="0" spc="-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22233" y="4413587"/>
            <a:ext cx="6963103" cy="992419"/>
          </a:xfrm>
          <a:prstGeom prst="rect">
            <a:avLst/>
          </a:prstGeom>
          <a:noFill/>
        </p:spPr>
        <p:txBody>
          <a:bodyPr vert="horz" lIns="121920" tIns="89636" rIns="121920" bIns="89636" rtlCol="0" anchor="t" anchorCtr="0">
            <a:normAutofit/>
          </a:bodyPr>
          <a:lstStyle>
            <a:lvl1pPr marL="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4400" b="0" i="0" spc="-7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1474376" y="1372148"/>
            <a:ext cx="0" cy="49046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D04D5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883162" y="401427"/>
            <a:ext cx="1182431" cy="118243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D04D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65785" y="2116612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D04D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65785" y="6049425"/>
            <a:ext cx="417185" cy="4171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D04D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 rot="10800000">
            <a:off x="905071" y="3021645"/>
            <a:ext cx="8291619" cy="2576424"/>
          </a:xfrm>
          <a:prstGeom prst="round2DiagRect">
            <a:avLst/>
          </a:prstGeom>
          <a:solidFill>
            <a:srgbClr val="D04D5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30702" y="3356444"/>
            <a:ext cx="6963103" cy="992419"/>
          </a:xfrm>
          <a:noFill/>
        </p:spPr>
        <p:txBody>
          <a:bodyPr tIns="67227" bIns="67227" anchor="t" anchorCtr="0">
            <a:normAutofit/>
          </a:bodyPr>
          <a:lstStyle>
            <a:lvl1pPr marL="0" algn="l">
              <a:defRPr sz="5867" b="0" spc="-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22233" y="4413587"/>
            <a:ext cx="6963103" cy="992419"/>
          </a:xfrm>
          <a:prstGeom prst="rect">
            <a:avLst/>
          </a:prstGeom>
          <a:noFill/>
        </p:spPr>
        <p:txBody>
          <a:bodyPr vert="horz" lIns="121920" tIns="89636" rIns="121920" bIns="89636" rtlCol="0" anchor="t" anchorCtr="0">
            <a:normAutofit/>
          </a:bodyPr>
          <a:lstStyle>
            <a:lvl1pPr marL="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4400" b="0" i="0" spc="-7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7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1822" y="5971845"/>
            <a:ext cx="10509956" cy="598289"/>
          </a:xfrm>
          <a:prstGeom prst="rect">
            <a:avLst/>
          </a:prstGeom>
        </p:spPr>
        <p:txBody>
          <a:bodyPr wrap="square" lIns="0" tIns="0" bIns="0" anchor="t" anchorCtr="0">
            <a:noAutofit/>
          </a:bodyPr>
          <a:lstStyle/>
          <a:p>
            <a:r>
              <a:rPr lang="en-GB" sz="1133">
                <a:solidFill>
                  <a:srgbClr val="5C6E7E"/>
                </a:solidFill>
                <a:cs typeface="Arial"/>
              </a:rPr>
              <a:t>Copyright © 2008-2016 SDL plc. All rights reserved. </a:t>
            </a:r>
            <a:br>
              <a:rPr lang="en-GB" sz="1133">
                <a:solidFill>
                  <a:srgbClr val="5C6E7E"/>
                </a:solidFill>
                <a:cs typeface="Arial"/>
              </a:rPr>
            </a:br>
            <a:r>
              <a:rPr lang="en-GB" sz="1133">
                <a:solidFill>
                  <a:srgbClr val="5C6E7E"/>
                </a:solidFill>
                <a:cs typeface="Arial"/>
              </a:rPr>
              <a:t>All company names, brand names, trademarks, service marks, images and logos are the property of their respective owners.</a:t>
            </a:r>
            <a:br>
              <a:rPr lang="en-GB" sz="1133">
                <a:solidFill>
                  <a:srgbClr val="5C6E7E"/>
                </a:solidFill>
                <a:cs typeface="Arial"/>
              </a:rPr>
            </a:br>
            <a:r>
              <a:rPr lang="en-GB" sz="1133">
                <a:solidFill>
                  <a:srgbClr val="5C6E7E"/>
                </a:solidFill>
                <a:cs typeface="Arial"/>
              </a:rPr>
              <a:t>This presentation and its content are SDL confidential unless otherwise specified, and may not be copied, used or distributed except as authorised by SDL.</a:t>
            </a:r>
          </a:p>
          <a:p>
            <a:endParaRPr lang="en-US" sz="1133">
              <a:solidFill>
                <a:srgbClr val="5C6E7E"/>
              </a:solidFill>
              <a:cs typeface="Arial"/>
            </a:endParaRPr>
          </a:p>
          <a:p>
            <a:endParaRPr lang="en-US" sz="1133">
              <a:solidFill>
                <a:srgbClr val="5C6E7E"/>
              </a:solidFill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892437" y="5789392"/>
            <a:ext cx="10486764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27" y="1923228"/>
            <a:ext cx="4257340" cy="10197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96377" y="1959777"/>
            <a:ext cx="5537000" cy="98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kern="0">
                <a:solidFill>
                  <a:srgbClr val="5C6E7E"/>
                </a:solidFill>
                <a:cs typeface="Arial"/>
              </a:rPr>
              <a:t>Brings your brand to the world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kern="0">
                <a:solidFill>
                  <a:srgbClr val="5C6E7E"/>
                </a:solidFill>
                <a:cs typeface="Arial"/>
              </a:rPr>
              <a:t>and the world to your brand.</a:t>
            </a:r>
          </a:p>
        </p:txBody>
      </p:sp>
      <p:pic>
        <p:nvPicPr>
          <p:cNvPr id="13" name="Picture 12" descr="colour_bar.eps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4" t="39736" r="3559" b="59279"/>
          <a:stretch/>
        </p:blipFill>
        <p:spPr>
          <a:xfrm>
            <a:off x="869244" y="3240398"/>
            <a:ext cx="10521245" cy="1236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43244" y="3532750"/>
            <a:ext cx="427468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kern="0">
                <a:solidFill>
                  <a:srgbClr val="5C6E7E"/>
                </a:solidFill>
                <a:cs typeface="Arial"/>
              </a:rPr>
              <a:t>www.sdl.com</a:t>
            </a:r>
          </a:p>
        </p:txBody>
      </p:sp>
    </p:spTree>
    <p:extLst>
      <p:ext uri="{BB962C8B-B14F-4D97-AF65-F5344CB8AC3E}">
        <p14:creationId xmlns:p14="http://schemas.microsoft.com/office/powerpoint/2010/main" val="36261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2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596493"/>
            <a:ext cx="5711244" cy="14407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585921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fld id="{B2618E49-45A4-2247-B688-FD802A28C818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5037667"/>
            <a:ext cx="5710767" cy="5439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92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1463" y="2244354"/>
            <a:ext cx="5810707" cy="129266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 Is Arial, Title Case, 30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Rectangle 7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1463" y="3602035"/>
            <a:ext cx="5810707" cy="746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Subtitle is Arial, Title Case, 20 pt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1463" y="4364985"/>
            <a:ext cx="5810707" cy="660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600" baseline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224361" indent="0">
              <a:buNone/>
              <a:defRPr>
                <a:solidFill>
                  <a:srgbClr val="FFFFFF"/>
                </a:solidFill>
              </a:defRPr>
            </a:lvl2pPr>
            <a:lvl3pPr marL="457189" indent="0">
              <a:buNone/>
              <a:defRPr>
                <a:solidFill>
                  <a:srgbClr val="FFFFFF"/>
                </a:solidFill>
              </a:defRPr>
            </a:lvl3pPr>
            <a:lvl4pPr marL="677316" indent="0">
              <a:buNone/>
              <a:defRPr>
                <a:solidFill>
                  <a:srgbClr val="FFFFFF"/>
                </a:solidFill>
              </a:defRPr>
            </a:lvl4pPr>
            <a:lvl5pPr marL="920728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Presenter’s Name</a:t>
            </a:r>
          </a:p>
          <a:p>
            <a:pPr lvl="0"/>
            <a:r>
              <a:rPr lang="en-US"/>
              <a:t>and Title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1463" y="5025903"/>
            <a:ext cx="5810707" cy="48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600" baseline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224361" indent="0">
              <a:buNone/>
              <a:defRPr>
                <a:solidFill>
                  <a:srgbClr val="FFFFFF"/>
                </a:solidFill>
              </a:defRPr>
            </a:lvl2pPr>
            <a:lvl3pPr marL="457189" indent="0">
              <a:buNone/>
              <a:defRPr>
                <a:solidFill>
                  <a:srgbClr val="FFFFFF"/>
                </a:solidFill>
              </a:defRPr>
            </a:lvl3pPr>
            <a:lvl4pPr marL="677316" indent="0">
              <a:buNone/>
              <a:defRPr>
                <a:solidFill>
                  <a:srgbClr val="FFFFFF"/>
                </a:solidFill>
              </a:defRPr>
            </a:lvl4pPr>
            <a:lvl5pPr marL="920728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8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icture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7377"/>
            <a:ext cx="12197412" cy="5242211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255387" y="1206008"/>
            <a:ext cx="4552095" cy="4968076"/>
          </a:xfrm>
          <a:prstGeom prst="rect">
            <a:avLst/>
          </a:prstGeom>
          <a:noFill/>
        </p:spPr>
        <p:txBody>
          <a:bodyPr wrap="square" tIns="120000" rtlCol="0" anchor="ctr" anchorCtr="1">
            <a:spAutoFit/>
          </a:bodyPr>
          <a:lstStyle/>
          <a:p>
            <a:r>
              <a:rPr lang="en-US" sz="2133" i="1">
                <a:solidFill>
                  <a:srgbClr val="FFFFFF"/>
                </a:solidFill>
              </a:rPr>
              <a:t>Image Placeholder</a:t>
            </a:r>
          </a:p>
          <a:p>
            <a:endParaRPr lang="en-US" sz="2133" i="1">
              <a:solidFill>
                <a:srgbClr val="FFFFFF"/>
              </a:solidFill>
            </a:endParaRPr>
          </a:p>
          <a:p>
            <a:pPr marL="228594" indent="-228594">
              <a:buFont typeface="Arial"/>
              <a:buChar char="•"/>
            </a:pPr>
            <a:r>
              <a:rPr lang="en-US" sz="2133" i="1">
                <a:solidFill>
                  <a:srgbClr val="FFFFFF"/>
                </a:solidFill>
              </a:rPr>
              <a:t>Switch to Master slide view</a:t>
            </a:r>
          </a:p>
          <a:p>
            <a:pPr marL="228594" indent="-228594">
              <a:buFont typeface="Arial"/>
              <a:buChar char="•"/>
            </a:pPr>
            <a:r>
              <a:rPr lang="en-US" sz="2133" i="1">
                <a:solidFill>
                  <a:srgbClr val="FFFFFF"/>
                </a:solidFill>
              </a:rPr>
              <a:t>Right-click to choose Change Picture…</a:t>
            </a:r>
          </a:p>
          <a:p>
            <a:pPr marL="228594" indent="-228594">
              <a:buFont typeface="Arial"/>
              <a:buChar char="•"/>
            </a:pPr>
            <a:r>
              <a:rPr lang="en-US" sz="2133" i="1">
                <a:solidFill>
                  <a:srgbClr val="FFFFFF"/>
                </a:solidFill>
              </a:rPr>
              <a:t>Insert new image</a:t>
            </a:r>
          </a:p>
          <a:p>
            <a:pPr marL="228594" indent="-228594">
              <a:buFont typeface="Arial"/>
              <a:buChar char="•"/>
            </a:pPr>
            <a:r>
              <a:rPr lang="en-US" sz="2133" i="1">
                <a:solidFill>
                  <a:srgbClr val="FFFFFF"/>
                </a:solidFill>
              </a:rPr>
              <a:t>Reposition and/or crop image if necessary</a:t>
            </a:r>
          </a:p>
          <a:p>
            <a:pPr marL="228594" indent="-228594">
              <a:buFont typeface="Arial"/>
              <a:buChar char="•"/>
            </a:pPr>
            <a:endParaRPr lang="en-US" sz="2133" i="1">
              <a:solidFill>
                <a:srgbClr val="FFFFFF"/>
              </a:solidFill>
            </a:endParaRPr>
          </a:p>
          <a:p>
            <a:pPr marL="228594" indent="-228594">
              <a:buFont typeface="Arial"/>
              <a:buChar char="•"/>
            </a:pPr>
            <a:r>
              <a:rPr lang="en-US" sz="2133" b="1" i="1">
                <a:solidFill>
                  <a:srgbClr val="FFFFFF"/>
                </a:solidFill>
              </a:rPr>
              <a:t>***Additional title slide images are available on SDL Hub:</a:t>
            </a:r>
          </a:p>
          <a:p>
            <a:pPr>
              <a:buFont typeface="Arial"/>
              <a:buNone/>
            </a:pPr>
            <a:endParaRPr lang="en-US" sz="2133" i="1">
              <a:solidFill>
                <a:srgbClr val="FFFFFF"/>
              </a:solidFill>
            </a:endParaRPr>
          </a:p>
          <a:p>
            <a:pPr>
              <a:buFont typeface="Arial"/>
              <a:buNone/>
            </a:pPr>
            <a:r>
              <a:rPr lang="en-US" sz="1867">
                <a:solidFill>
                  <a:srgbClr val="FFFFFF"/>
                </a:solidFill>
                <a:cs typeface="Arial"/>
              </a:rPr>
              <a:t>https://sdl365.sharepoint.com/marketing/Assets/Photographs/Forms/</a:t>
            </a:r>
            <a:r>
              <a:rPr lang="en-US" sz="1867" err="1">
                <a:solidFill>
                  <a:srgbClr val="FFFFFF"/>
                </a:solidFill>
                <a:cs typeface="Arial"/>
              </a:rPr>
              <a:t>Thumbnails.aspx</a:t>
            </a:r>
            <a:endParaRPr lang="en-US" sz="1867" i="1">
              <a:solidFill>
                <a:srgbClr val="FFFFFF"/>
              </a:solidFill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8389" y="1949261"/>
            <a:ext cx="6486769" cy="3709615"/>
          </a:xfrm>
          <a:prstGeom prst="rect">
            <a:avLst/>
          </a:prstGeom>
          <a:solidFill>
            <a:srgbClr val="5C6E7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Rectangle 7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1463" y="2244354"/>
            <a:ext cx="5810707" cy="1292662"/>
          </a:xfrm>
        </p:spPr>
        <p:txBody>
          <a:bodyPr wrap="square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 Is Arial, Title Case, 30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2" name="Rectangle 7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1463" y="3602035"/>
            <a:ext cx="5810707" cy="74662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Subtitle is Arial, Title Case, 20 pt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21463" y="4364985"/>
            <a:ext cx="5810707" cy="660944"/>
          </a:xfrm>
        </p:spPr>
        <p:txBody>
          <a:bodyPr>
            <a:normAutofit/>
          </a:bodyPr>
          <a:lstStyle>
            <a:lvl1pPr marL="0" indent="0">
              <a:buNone/>
              <a:defRPr lang="en-US" sz="1600" baseline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224361" indent="0">
              <a:buNone/>
              <a:defRPr>
                <a:solidFill>
                  <a:srgbClr val="FFFFFF"/>
                </a:solidFill>
              </a:defRPr>
            </a:lvl2pPr>
            <a:lvl3pPr marL="457189" indent="0">
              <a:buNone/>
              <a:defRPr>
                <a:solidFill>
                  <a:srgbClr val="FFFFFF"/>
                </a:solidFill>
              </a:defRPr>
            </a:lvl3pPr>
            <a:lvl4pPr marL="677316" indent="0">
              <a:buNone/>
              <a:defRPr>
                <a:solidFill>
                  <a:srgbClr val="FFFFFF"/>
                </a:solidFill>
              </a:defRPr>
            </a:lvl4pPr>
            <a:lvl5pPr marL="920728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Presenter’s Name</a:t>
            </a:r>
          </a:p>
          <a:p>
            <a:pPr lvl="0"/>
            <a:r>
              <a:rPr lang="en-US"/>
              <a:t>and Title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 flipV="1">
            <a:off x="-1" y="5606033"/>
            <a:ext cx="6486769" cy="111152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1463" y="5025903"/>
            <a:ext cx="5810707" cy="488256"/>
          </a:xfrm>
        </p:spPr>
        <p:txBody>
          <a:bodyPr>
            <a:normAutofit/>
          </a:bodyPr>
          <a:lstStyle>
            <a:lvl1pPr marL="0" indent="0">
              <a:buNone/>
              <a:defRPr lang="en-US" sz="1600" baseline="0" smtClean="0">
                <a:solidFill>
                  <a:srgbClr val="FFFFFF"/>
                </a:solidFill>
                <a:latin typeface="Arial"/>
                <a:cs typeface="Arial"/>
              </a:defRPr>
            </a:lvl1pPr>
            <a:lvl2pPr marL="224361" indent="0">
              <a:buNone/>
              <a:defRPr>
                <a:solidFill>
                  <a:srgbClr val="FFFFFF"/>
                </a:solidFill>
              </a:defRPr>
            </a:lvl2pPr>
            <a:lvl3pPr marL="457189" indent="0">
              <a:buNone/>
              <a:defRPr>
                <a:solidFill>
                  <a:srgbClr val="FFFFFF"/>
                </a:solidFill>
              </a:defRPr>
            </a:lvl3pPr>
            <a:lvl4pPr marL="677316" indent="0">
              <a:buNone/>
              <a:defRPr>
                <a:solidFill>
                  <a:srgbClr val="FFFFFF"/>
                </a:solidFill>
              </a:defRPr>
            </a:lvl4pPr>
            <a:lvl5pPr marL="920728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268" y="223605"/>
            <a:ext cx="2438400" cy="74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23109" y="6407308"/>
            <a:ext cx="3368891" cy="352004"/>
          </a:xfrm>
          <a:prstGeom prst="rect">
            <a:avLst/>
          </a:prstGeom>
          <a:noFill/>
        </p:spPr>
        <p:txBody>
          <a:bodyPr wrap="square" tIns="120000" rtlCol="0" anchor="ctr" anchorCtr="1">
            <a:spAutoFit/>
          </a:bodyPr>
          <a:lstStyle/>
          <a:p>
            <a:pPr marL="764098" indent="-237061" algn="r">
              <a:tabLst>
                <a:tab pos="3056390" algn="l"/>
              </a:tabLst>
            </a:pPr>
            <a:r>
              <a:rPr lang="en-US" sz="1200">
                <a:solidFill>
                  <a:srgbClr val="D3D4D9">
                    <a:lumMod val="90000"/>
                  </a:srgbClr>
                </a:solidFill>
              </a:rPr>
              <a:t>SDL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87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2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" y="139449"/>
            <a:ext cx="11492720" cy="896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588419"/>
            <a:ext cx="3860800" cy="223632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165600" y="6588419"/>
            <a:ext cx="3860800" cy="223632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" y="139449"/>
            <a:ext cx="11492720" cy="896457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16675" y="1203364"/>
            <a:ext cx="11463647" cy="4924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165600" y="6588419"/>
            <a:ext cx="3860800" cy="223632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" y="139449"/>
            <a:ext cx="11492720" cy="896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588419"/>
            <a:ext cx="3860800" cy="223632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B76D"/>
              </a:buClr>
              <a:buSzPct val="130000"/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 marL="1523962" indent="-304792">
              <a:buClr>
                <a:srgbClr val="C0CDD5"/>
              </a:buClr>
              <a:buFont typeface="Wingdings" charset="2"/>
              <a:buChar char="§"/>
              <a:defRPr/>
            </a:lvl3pPr>
            <a:lvl4pPr>
              <a:buClr>
                <a:schemeClr val="tx1">
                  <a:lumMod val="40000"/>
                  <a:lumOff val="60000"/>
                </a:schemeClr>
              </a:buClr>
              <a:defRPr/>
            </a:lvl4pPr>
            <a:lvl5pPr marL="2743131" indent="-304792">
              <a:buClr>
                <a:schemeClr val="tx1">
                  <a:lumMod val="40000"/>
                  <a:lumOff val="60000"/>
                </a:schemeClr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53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7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601" y="314114"/>
            <a:ext cx="896588" cy="398972"/>
            <a:chOff x="-14732" y="713180"/>
            <a:chExt cx="12169493" cy="5415290"/>
          </a:xfrm>
          <a:solidFill>
            <a:schemeClr val="bg1"/>
          </a:solidFill>
        </p:grpSpPr>
        <p:sp>
          <p:nvSpPr>
            <p:cNvPr id="8" name="Freeform 7"/>
            <p:cNvSpPr/>
            <p:nvPr/>
          </p:nvSpPr>
          <p:spPr>
            <a:xfrm rot="243445">
              <a:off x="9486659" y="713180"/>
              <a:ext cx="2668102" cy="2803789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4732" y="1774859"/>
              <a:ext cx="2948523" cy="4353611"/>
            </a:xfrm>
            <a:custGeom>
              <a:avLst/>
              <a:gdLst>
                <a:gd name="connsiteX0" fmla="*/ 2859532 w 2948523"/>
                <a:gd name="connsiteY0" fmla="*/ 619542 h 4353611"/>
                <a:gd name="connsiteX1" fmla="*/ 2872232 w 2948523"/>
                <a:gd name="connsiteY1" fmla="*/ 289342 h 4353611"/>
                <a:gd name="connsiteX2" fmla="*/ 2757932 w 2948523"/>
                <a:gd name="connsiteY2" fmla="*/ 136942 h 4353611"/>
                <a:gd name="connsiteX3" fmla="*/ 2211832 w 2948523"/>
                <a:gd name="connsiteY3" fmla="*/ 9942 h 4353611"/>
                <a:gd name="connsiteX4" fmla="*/ 1272032 w 2948523"/>
                <a:gd name="connsiteY4" fmla="*/ 22642 h 4353611"/>
                <a:gd name="connsiteX5" fmla="*/ 751332 w 2948523"/>
                <a:gd name="connsiteY5" fmla="*/ 136942 h 4353611"/>
                <a:gd name="connsiteX6" fmla="*/ 319532 w 2948523"/>
                <a:gd name="connsiteY6" fmla="*/ 429042 h 4353611"/>
                <a:gd name="connsiteX7" fmla="*/ 103632 w 2948523"/>
                <a:gd name="connsiteY7" fmla="*/ 1102142 h 4353611"/>
                <a:gd name="connsiteX8" fmla="*/ 205232 w 2948523"/>
                <a:gd name="connsiteY8" fmla="*/ 1826042 h 4353611"/>
                <a:gd name="connsiteX9" fmla="*/ 852932 w 2948523"/>
                <a:gd name="connsiteY9" fmla="*/ 2461042 h 4353611"/>
                <a:gd name="connsiteX10" fmla="*/ 1462532 w 2948523"/>
                <a:gd name="connsiteY10" fmla="*/ 2715042 h 4353611"/>
                <a:gd name="connsiteX11" fmla="*/ 1805432 w 2948523"/>
                <a:gd name="connsiteY11" fmla="*/ 2905542 h 4353611"/>
                <a:gd name="connsiteX12" fmla="*/ 1907032 w 2948523"/>
                <a:gd name="connsiteY12" fmla="*/ 3172242 h 4353611"/>
                <a:gd name="connsiteX13" fmla="*/ 1703832 w 2948523"/>
                <a:gd name="connsiteY13" fmla="*/ 3413542 h 4353611"/>
                <a:gd name="connsiteX14" fmla="*/ 1183132 w 2948523"/>
                <a:gd name="connsiteY14" fmla="*/ 3477042 h 4353611"/>
                <a:gd name="connsiteX15" fmla="*/ 484632 w 2948523"/>
                <a:gd name="connsiteY15" fmla="*/ 3400842 h 4353611"/>
                <a:gd name="connsiteX16" fmla="*/ 294132 w 2948523"/>
                <a:gd name="connsiteY16" fmla="*/ 3350042 h 4353611"/>
                <a:gd name="connsiteX17" fmla="*/ 141732 w 2948523"/>
                <a:gd name="connsiteY17" fmla="*/ 3477042 h 4353611"/>
                <a:gd name="connsiteX18" fmla="*/ 27432 w 2948523"/>
                <a:gd name="connsiteY18" fmla="*/ 3807242 h 4353611"/>
                <a:gd name="connsiteX19" fmla="*/ 27432 w 2948523"/>
                <a:gd name="connsiteY19" fmla="*/ 4150142 h 4353611"/>
                <a:gd name="connsiteX20" fmla="*/ 332232 w 2948523"/>
                <a:gd name="connsiteY20" fmla="*/ 4277142 h 4353611"/>
                <a:gd name="connsiteX21" fmla="*/ 1386332 w 2948523"/>
                <a:gd name="connsiteY21" fmla="*/ 4353342 h 4353611"/>
                <a:gd name="connsiteX22" fmla="*/ 2148332 w 2948523"/>
                <a:gd name="connsiteY22" fmla="*/ 4251742 h 4353611"/>
                <a:gd name="connsiteX23" fmla="*/ 2783332 w 2948523"/>
                <a:gd name="connsiteY23" fmla="*/ 3845342 h 4353611"/>
                <a:gd name="connsiteX24" fmla="*/ 2948432 w 2948523"/>
                <a:gd name="connsiteY24" fmla="*/ 3083342 h 4353611"/>
                <a:gd name="connsiteX25" fmla="*/ 2770632 w 2948523"/>
                <a:gd name="connsiteY25" fmla="*/ 2435642 h 4353611"/>
                <a:gd name="connsiteX26" fmla="*/ 2173732 w 2948523"/>
                <a:gd name="connsiteY26" fmla="*/ 1864142 h 4353611"/>
                <a:gd name="connsiteX27" fmla="*/ 1373632 w 2948523"/>
                <a:gd name="connsiteY27" fmla="*/ 1483142 h 4353611"/>
                <a:gd name="connsiteX28" fmla="*/ 1132332 w 2948523"/>
                <a:gd name="connsiteY28" fmla="*/ 1191042 h 4353611"/>
                <a:gd name="connsiteX29" fmla="*/ 1297432 w 2948523"/>
                <a:gd name="connsiteY29" fmla="*/ 987842 h 4353611"/>
                <a:gd name="connsiteX30" fmla="*/ 1881632 w 2948523"/>
                <a:gd name="connsiteY30" fmla="*/ 898942 h 4353611"/>
                <a:gd name="connsiteX31" fmla="*/ 2618232 w 2948523"/>
                <a:gd name="connsiteY31" fmla="*/ 987842 h 4353611"/>
                <a:gd name="connsiteX32" fmla="*/ 2859532 w 2948523"/>
                <a:gd name="connsiteY32" fmla="*/ 619542 h 435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48523" h="4353611">
                  <a:moveTo>
                    <a:pt x="2859532" y="619542"/>
                  </a:moveTo>
                  <a:cubicBezTo>
                    <a:pt x="2901865" y="503125"/>
                    <a:pt x="2889165" y="369775"/>
                    <a:pt x="2872232" y="289342"/>
                  </a:cubicBezTo>
                  <a:cubicBezTo>
                    <a:pt x="2855299" y="208909"/>
                    <a:pt x="2867999" y="183509"/>
                    <a:pt x="2757932" y="136942"/>
                  </a:cubicBezTo>
                  <a:cubicBezTo>
                    <a:pt x="2647865" y="90375"/>
                    <a:pt x="2459482" y="28992"/>
                    <a:pt x="2211832" y="9942"/>
                  </a:cubicBezTo>
                  <a:cubicBezTo>
                    <a:pt x="1964182" y="-9108"/>
                    <a:pt x="1515449" y="1475"/>
                    <a:pt x="1272032" y="22642"/>
                  </a:cubicBezTo>
                  <a:cubicBezTo>
                    <a:pt x="1028615" y="43809"/>
                    <a:pt x="910082" y="69209"/>
                    <a:pt x="751332" y="136942"/>
                  </a:cubicBezTo>
                  <a:cubicBezTo>
                    <a:pt x="592582" y="204675"/>
                    <a:pt x="427482" y="268175"/>
                    <a:pt x="319532" y="429042"/>
                  </a:cubicBezTo>
                  <a:cubicBezTo>
                    <a:pt x="211582" y="589909"/>
                    <a:pt x="122682" y="869309"/>
                    <a:pt x="103632" y="1102142"/>
                  </a:cubicBezTo>
                  <a:cubicBezTo>
                    <a:pt x="84582" y="1334975"/>
                    <a:pt x="80349" y="1599559"/>
                    <a:pt x="205232" y="1826042"/>
                  </a:cubicBezTo>
                  <a:cubicBezTo>
                    <a:pt x="330115" y="2052525"/>
                    <a:pt x="643382" y="2312875"/>
                    <a:pt x="852932" y="2461042"/>
                  </a:cubicBezTo>
                  <a:cubicBezTo>
                    <a:pt x="1062482" y="2609209"/>
                    <a:pt x="1303782" y="2640959"/>
                    <a:pt x="1462532" y="2715042"/>
                  </a:cubicBezTo>
                  <a:cubicBezTo>
                    <a:pt x="1621282" y="2789125"/>
                    <a:pt x="1731349" y="2829342"/>
                    <a:pt x="1805432" y="2905542"/>
                  </a:cubicBezTo>
                  <a:cubicBezTo>
                    <a:pt x="1879515" y="2981742"/>
                    <a:pt x="1923965" y="3087575"/>
                    <a:pt x="1907032" y="3172242"/>
                  </a:cubicBezTo>
                  <a:cubicBezTo>
                    <a:pt x="1890099" y="3256909"/>
                    <a:pt x="1824482" y="3362742"/>
                    <a:pt x="1703832" y="3413542"/>
                  </a:cubicBezTo>
                  <a:cubicBezTo>
                    <a:pt x="1583182" y="3464342"/>
                    <a:pt x="1386332" y="3479159"/>
                    <a:pt x="1183132" y="3477042"/>
                  </a:cubicBezTo>
                  <a:cubicBezTo>
                    <a:pt x="979932" y="3474925"/>
                    <a:pt x="632799" y="3422009"/>
                    <a:pt x="484632" y="3400842"/>
                  </a:cubicBezTo>
                  <a:cubicBezTo>
                    <a:pt x="336465" y="3379675"/>
                    <a:pt x="351282" y="3337342"/>
                    <a:pt x="294132" y="3350042"/>
                  </a:cubicBezTo>
                  <a:cubicBezTo>
                    <a:pt x="236982" y="3362742"/>
                    <a:pt x="186182" y="3400842"/>
                    <a:pt x="141732" y="3477042"/>
                  </a:cubicBezTo>
                  <a:cubicBezTo>
                    <a:pt x="97282" y="3553242"/>
                    <a:pt x="46482" y="3695059"/>
                    <a:pt x="27432" y="3807242"/>
                  </a:cubicBezTo>
                  <a:cubicBezTo>
                    <a:pt x="8382" y="3919425"/>
                    <a:pt x="-23368" y="4071825"/>
                    <a:pt x="27432" y="4150142"/>
                  </a:cubicBezTo>
                  <a:cubicBezTo>
                    <a:pt x="78232" y="4228459"/>
                    <a:pt x="105749" y="4243275"/>
                    <a:pt x="332232" y="4277142"/>
                  </a:cubicBezTo>
                  <a:cubicBezTo>
                    <a:pt x="558715" y="4311009"/>
                    <a:pt x="1083649" y="4357575"/>
                    <a:pt x="1386332" y="4353342"/>
                  </a:cubicBezTo>
                  <a:cubicBezTo>
                    <a:pt x="1689015" y="4349109"/>
                    <a:pt x="1915499" y="4336409"/>
                    <a:pt x="2148332" y="4251742"/>
                  </a:cubicBezTo>
                  <a:cubicBezTo>
                    <a:pt x="2381165" y="4167075"/>
                    <a:pt x="2649982" y="4040075"/>
                    <a:pt x="2783332" y="3845342"/>
                  </a:cubicBezTo>
                  <a:cubicBezTo>
                    <a:pt x="2916682" y="3650609"/>
                    <a:pt x="2950549" y="3318292"/>
                    <a:pt x="2948432" y="3083342"/>
                  </a:cubicBezTo>
                  <a:cubicBezTo>
                    <a:pt x="2946315" y="2848392"/>
                    <a:pt x="2899749" y="2638842"/>
                    <a:pt x="2770632" y="2435642"/>
                  </a:cubicBezTo>
                  <a:cubicBezTo>
                    <a:pt x="2641515" y="2232442"/>
                    <a:pt x="2406565" y="2022892"/>
                    <a:pt x="2173732" y="1864142"/>
                  </a:cubicBezTo>
                  <a:cubicBezTo>
                    <a:pt x="1940899" y="1705392"/>
                    <a:pt x="1547199" y="1595325"/>
                    <a:pt x="1373632" y="1483142"/>
                  </a:cubicBezTo>
                  <a:cubicBezTo>
                    <a:pt x="1200065" y="1370959"/>
                    <a:pt x="1145032" y="1273592"/>
                    <a:pt x="1132332" y="1191042"/>
                  </a:cubicBezTo>
                  <a:cubicBezTo>
                    <a:pt x="1119632" y="1108492"/>
                    <a:pt x="1172549" y="1036525"/>
                    <a:pt x="1297432" y="987842"/>
                  </a:cubicBezTo>
                  <a:cubicBezTo>
                    <a:pt x="1422315" y="939159"/>
                    <a:pt x="1661499" y="898942"/>
                    <a:pt x="1881632" y="898942"/>
                  </a:cubicBezTo>
                  <a:cubicBezTo>
                    <a:pt x="2101765" y="898942"/>
                    <a:pt x="2453132" y="1030175"/>
                    <a:pt x="2618232" y="987842"/>
                  </a:cubicBezTo>
                  <a:cubicBezTo>
                    <a:pt x="2783332" y="945509"/>
                    <a:pt x="2817199" y="735959"/>
                    <a:pt x="2859532" y="6195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20124" y="1812248"/>
              <a:ext cx="3655531" cy="4239455"/>
            </a:xfrm>
            <a:custGeom>
              <a:avLst/>
              <a:gdLst>
                <a:gd name="connsiteX0" fmla="*/ 1088362 w 3655531"/>
                <a:gd name="connsiteY0" fmla="*/ 980017 h 4239455"/>
                <a:gd name="connsiteX1" fmla="*/ 1088142 w 3655531"/>
                <a:gd name="connsiteY1" fmla="*/ 1041858 h 4239455"/>
                <a:gd name="connsiteX2" fmla="*/ 1101077 w 3655531"/>
                <a:gd name="connsiteY2" fmla="*/ 1877553 h 4239455"/>
                <a:gd name="connsiteX3" fmla="*/ 1114030 w 3655531"/>
                <a:gd name="connsiteY3" fmla="*/ 3249516 h 4239455"/>
                <a:gd name="connsiteX4" fmla="*/ 1113885 w 3655531"/>
                <a:gd name="connsiteY4" fmla="*/ 3278509 h 4239455"/>
                <a:gd name="connsiteX5" fmla="*/ 1800864 w 3655531"/>
                <a:gd name="connsiteY5" fmla="*/ 3278509 h 4239455"/>
                <a:gd name="connsiteX6" fmla="*/ 1863077 w 3655531"/>
                <a:gd name="connsiteY6" fmla="*/ 3274553 h 4239455"/>
                <a:gd name="connsiteX7" fmla="*/ 2244077 w 3655531"/>
                <a:gd name="connsiteY7" fmla="*/ 3211053 h 4239455"/>
                <a:gd name="connsiteX8" fmla="*/ 2459977 w 3655531"/>
                <a:gd name="connsiteY8" fmla="*/ 2995153 h 4239455"/>
                <a:gd name="connsiteX9" fmla="*/ 2561577 w 3655531"/>
                <a:gd name="connsiteY9" fmla="*/ 2728453 h 4239455"/>
                <a:gd name="connsiteX10" fmla="*/ 2548877 w 3655531"/>
                <a:gd name="connsiteY10" fmla="*/ 1661653 h 4239455"/>
                <a:gd name="connsiteX11" fmla="*/ 2498077 w 3655531"/>
                <a:gd name="connsiteY11" fmla="*/ 1344153 h 4239455"/>
                <a:gd name="connsiteX12" fmla="*/ 2383777 w 3655531"/>
                <a:gd name="connsiteY12" fmla="*/ 1153653 h 4239455"/>
                <a:gd name="connsiteX13" fmla="*/ 2218677 w 3655531"/>
                <a:gd name="connsiteY13" fmla="*/ 1039353 h 4239455"/>
                <a:gd name="connsiteX14" fmla="*/ 1976633 w 3655531"/>
                <a:gd name="connsiteY14" fmla="*/ 980405 h 4239455"/>
                <a:gd name="connsiteX15" fmla="*/ 1971289 w 3655531"/>
                <a:gd name="connsiteY15" fmla="*/ 980017 h 4239455"/>
                <a:gd name="connsiteX16" fmla="*/ 20365 w 3655531"/>
                <a:gd name="connsiteY16" fmla="*/ 102318 h 4239455"/>
                <a:gd name="connsiteX17" fmla="*/ 22387 w 3655531"/>
                <a:gd name="connsiteY17" fmla="*/ 115439 h 4239455"/>
                <a:gd name="connsiteX18" fmla="*/ 23021 w 3655531"/>
                <a:gd name="connsiteY18" fmla="*/ 126123 h 4239455"/>
                <a:gd name="connsiteX19" fmla="*/ 21146 w 3655531"/>
                <a:gd name="connsiteY19" fmla="*/ 130223 h 4239455"/>
                <a:gd name="connsiteX20" fmla="*/ 20365 w 3655531"/>
                <a:gd name="connsiteY20" fmla="*/ 102318 h 4239455"/>
                <a:gd name="connsiteX21" fmla="*/ 1639020 w 3655531"/>
                <a:gd name="connsiteY21" fmla="*/ 23 h 4239455"/>
                <a:gd name="connsiteX22" fmla="*/ 1969021 w 3655531"/>
                <a:gd name="connsiteY22" fmla="*/ 5480 h 4239455"/>
                <a:gd name="connsiteX23" fmla="*/ 2692921 w 3655531"/>
                <a:gd name="connsiteY23" fmla="*/ 119780 h 4239455"/>
                <a:gd name="connsiteX24" fmla="*/ 3150121 w 3655531"/>
                <a:gd name="connsiteY24" fmla="*/ 335680 h 4239455"/>
                <a:gd name="connsiteX25" fmla="*/ 3543821 w 3655531"/>
                <a:gd name="connsiteY25" fmla="*/ 856380 h 4239455"/>
                <a:gd name="connsiteX26" fmla="*/ 3645421 w 3655531"/>
                <a:gd name="connsiteY26" fmla="*/ 1885080 h 4239455"/>
                <a:gd name="connsiteX27" fmla="*/ 3607321 w 3655531"/>
                <a:gd name="connsiteY27" fmla="*/ 3116980 h 4239455"/>
                <a:gd name="connsiteX28" fmla="*/ 3251721 w 3655531"/>
                <a:gd name="connsiteY28" fmla="*/ 3777380 h 4239455"/>
                <a:gd name="connsiteX29" fmla="*/ 2731021 w 3655531"/>
                <a:gd name="connsiteY29" fmla="*/ 4094880 h 4239455"/>
                <a:gd name="connsiteX30" fmla="*/ 2248421 w 3655531"/>
                <a:gd name="connsiteY30" fmla="*/ 4209180 h 4239455"/>
                <a:gd name="connsiteX31" fmla="*/ 902221 w 3655531"/>
                <a:gd name="connsiteY31" fmla="*/ 4221880 h 4239455"/>
                <a:gd name="connsiteX32" fmla="*/ 216421 w 3655531"/>
                <a:gd name="connsiteY32" fmla="*/ 4234580 h 4239455"/>
                <a:gd name="connsiteX33" fmla="*/ 25921 w 3655531"/>
                <a:gd name="connsiteY33" fmla="*/ 4132980 h 4239455"/>
                <a:gd name="connsiteX34" fmla="*/ 521 w 3655531"/>
                <a:gd name="connsiteY34" fmla="*/ 3815480 h 4239455"/>
                <a:gd name="connsiteX35" fmla="*/ 13221 w 3655531"/>
                <a:gd name="connsiteY35" fmla="*/ 3015380 h 4239455"/>
                <a:gd name="connsiteX36" fmla="*/ 25921 w 3655531"/>
                <a:gd name="connsiteY36" fmla="*/ 399180 h 4239455"/>
                <a:gd name="connsiteX37" fmla="*/ 23449 w 3655531"/>
                <a:gd name="connsiteY37" fmla="*/ 133320 h 4239455"/>
                <a:gd name="connsiteX38" fmla="*/ 23021 w 3655531"/>
                <a:gd name="connsiteY38" fmla="*/ 126123 h 4239455"/>
                <a:gd name="connsiteX39" fmla="*/ 25921 w 3655531"/>
                <a:gd name="connsiteY39" fmla="*/ 119780 h 4239455"/>
                <a:gd name="connsiteX40" fmla="*/ 127521 w 3655531"/>
                <a:gd name="connsiteY40" fmla="*/ 18180 h 4239455"/>
                <a:gd name="connsiteX41" fmla="*/ 546621 w 3655531"/>
                <a:gd name="connsiteY41" fmla="*/ 18180 h 4239455"/>
                <a:gd name="connsiteX42" fmla="*/ 1639020 w 3655531"/>
                <a:gd name="connsiteY42" fmla="*/ 23 h 423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55531" h="4239455">
                  <a:moveTo>
                    <a:pt x="1088362" y="980017"/>
                  </a:moveTo>
                  <a:lnTo>
                    <a:pt x="1088142" y="1041858"/>
                  </a:lnTo>
                  <a:cubicBezTo>
                    <a:pt x="1088807" y="1217517"/>
                    <a:pt x="1097373" y="1538622"/>
                    <a:pt x="1101077" y="1877553"/>
                  </a:cubicBezTo>
                  <a:cubicBezTo>
                    <a:pt x="1105046" y="2240694"/>
                    <a:pt x="1114596" y="2966603"/>
                    <a:pt x="1114030" y="3249516"/>
                  </a:cubicBezTo>
                  <a:lnTo>
                    <a:pt x="1113885" y="3278509"/>
                  </a:lnTo>
                  <a:lnTo>
                    <a:pt x="1800864" y="3278509"/>
                  </a:lnTo>
                  <a:lnTo>
                    <a:pt x="1863077" y="3274553"/>
                  </a:lnTo>
                  <a:cubicBezTo>
                    <a:pt x="2053577" y="3259736"/>
                    <a:pt x="2144594" y="3257620"/>
                    <a:pt x="2244077" y="3211053"/>
                  </a:cubicBezTo>
                  <a:cubicBezTo>
                    <a:pt x="2343560" y="3164486"/>
                    <a:pt x="2407060" y="3075586"/>
                    <a:pt x="2459977" y="2995153"/>
                  </a:cubicBezTo>
                  <a:cubicBezTo>
                    <a:pt x="2512894" y="2914720"/>
                    <a:pt x="2546760" y="2950703"/>
                    <a:pt x="2561577" y="2728453"/>
                  </a:cubicBezTo>
                  <a:cubicBezTo>
                    <a:pt x="2576394" y="2506203"/>
                    <a:pt x="2559460" y="1892370"/>
                    <a:pt x="2548877" y="1661653"/>
                  </a:cubicBezTo>
                  <a:cubicBezTo>
                    <a:pt x="2538294" y="1430936"/>
                    <a:pt x="2525594" y="1428820"/>
                    <a:pt x="2498077" y="1344153"/>
                  </a:cubicBezTo>
                  <a:cubicBezTo>
                    <a:pt x="2470560" y="1259486"/>
                    <a:pt x="2430344" y="1204453"/>
                    <a:pt x="2383777" y="1153653"/>
                  </a:cubicBezTo>
                  <a:cubicBezTo>
                    <a:pt x="2337210" y="1102853"/>
                    <a:pt x="2296994" y="1068986"/>
                    <a:pt x="2218677" y="1039353"/>
                  </a:cubicBezTo>
                  <a:cubicBezTo>
                    <a:pt x="2150150" y="1013424"/>
                    <a:pt x="2109173" y="992356"/>
                    <a:pt x="1976633" y="980405"/>
                  </a:cubicBezTo>
                  <a:lnTo>
                    <a:pt x="1971289" y="980017"/>
                  </a:lnTo>
                  <a:close/>
                  <a:moveTo>
                    <a:pt x="20365" y="102318"/>
                  </a:moveTo>
                  <a:cubicBezTo>
                    <a:pt x="20961" y="102715"/>
                    <a:pt x="21672" y="106386"/>
                    <a:pt x="22387" y="115439"/>
                  </a:cubicBezTo>
                  <a:lnTo>
                    <a:pt x="23021" y="126123"/>
                  </a:lnTo>
                  <a:lnTo>
                    <a:pt x="21146" y="130223"/>
                  </a:lnTo>
                  <a:cubicBezTo>
                    <a:pt x="17835" y="129404"/>
                    <a:pt x="18579" y="101127"/>
                    <a:pt x="20365" y="102318"/>
                  </a:cubicBezTo>
                  <a:close/>
                  <a:moveTo>
                    <a:pt x="1639020" y="23"/>
                  </a:moveTo>
                  <a:cubicBezTo>
                    <a:pt x="1765160" y="-208"/>
                    <a:pt x="1879592" y="1247"/>
                    <a:pt x="1969021" y="5480"/>
                  </a:cubicBezTo>
                  <a:cubicBezTo>
                    <a:pt x="2326738" y="22413"/>
                    <a:pt x="2496071" y="64747"/>
                    <a:pt x="2692921" y="119780"/>
                  </a:cubicBezTo>
                  <a:cubicBezTo>
                    <a:pt x="2889771" y="174813"/>
                    <a:pt x="3008304" y="212913"/>
                    <a:pt x="3150121" y="335680"/>
                  </a:cubicBezTo>
                  <a:cubicBezTo>
                    <a:pt x="3291938" y="458447"/>
                    <a:pt x="3461271" y="598147"/>
                    <a:pt x="3543821" y="856380"/>
                  </a:cubicBezTo>
                  <a:cubicBezTo>
                    <a:pt x="3626371" y="1114613"/>
                    <a:pt x="3634838" y="1508313"/>
                    <a:pt x="3645421" y="1885080"/>
                  </a:cubicBezTo>
                  <a:cubicBezTo>
                    <a:pt x="3656004" y="2261847"/>
                    <a:pt x="3672938" y="2801597"/>
                    <a:pt x="3607321" y="3116980"/>
                  </a:cubicBezTo>
                  <a:cubicBezTo>
                    <a:pt x="3541704" y="3432363"/>
                    <a:pt x="3397771" y="3614397"/>
                    <a:pt x="3251721" y="3777380"/>
                  </a:cubicBezTo>
                  <a:cubicBezTo>
                    <a:pt x="3105671" y="3940363"/>
                    <a:pt x="2898238" y="4022913"/>
                    <a:pt x="2731021" y="4094880"/>
                  </a:cubicBezTo>
                  <a:cubicBezTo>
                    <a:pt x="2563804" y="4166847"/>
                    <a:pt x="2553221" y="4188013"/>
                    <a:pt x="2248421" y="4209180"/>
                  </a:cubicBezTo>
                  <a:cubicBezTo>
                    <a:pt x="1943621" y="4230347"/>
                    <a:pt x="902221" y="4221880"/>
                    <a:pt x="902221" y="4221880"/>
                  </a:cubicBezTo>
                  <a:cubicBezTo>
                    <a:pt x="563554" y="4226113"/>
                    <a:pt x="362471" y="4249397"/>
                    <a:pt x="216421" y="4234580"/>
                  </a:cubicBezTo>
                  <a:cubicBezTo>
                    <a:pt x="70371" y="4219763"/>
                    <a:pt x="61904" y="4202830"/>
                    <a:pt x="25921" y="4132980"/>
                  </a:cubicBezTo>
                  <a:cubicBezTo>
                    <a:pt x="-10062" y="4063130"/>
                    <a:pt x="2638" y="4001747"/>
                    <a:pt x="521" y="3815480"/>
                  </a:cubicBezTo>
                  <a:cubicBezTo>
                    <a:pt x="-1596" y="3629213"/>
                    <a:pt x="8988" y="3584763"/>
                    <a:pt x="13221" y="3015380"/>
                  </a:cubicBezTo>
                  <a:cubicBezTo>
                    <a:pt x="17454" y="2445997"/>
                    <a:pt x="23804" y="881780"/>
                    <a:pt x="25921" y="399180"/>
                  </a:cubicBezTo>
                  <a:cubicBezTo>
                    <a:pt x="26583" y="248368"/>
                    <a:pt x="25177" y="170729"/>
                    <a:pt x="23449" y="133320"/>
                  </a:cubicBezTo>
                  <a:lnTo>
                    <a:pt x="23021" y="126123"/>
                  </a:lnTo>
                  <a:lnTo>
                    <a:pt x="25921" y="119780"/>
                  </a:lnTo>
                  <a:cubicBezTo>
                    <a:pt x="42854" y="56280"/>
                    <a:pt x="40738" y="35113"/>
                    <a:pt x="127521" y="18180"/>
                  </a:cubicBezTo>
                  <a:cubicBezTo>
                    <a:pt x="214304" y="1247"/>
                    <a:pt x="546621" y="18180"/>
                    <a:pt x="546621" y="18180"/>
                  </a:cubicBezTo>
                  <a:cubicBezTo>
                    <a:pt x="776809" y="16592"/>
                    <a:pt x="1260599" y="718"/>
                    <a:pt x="1639020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705566" y="1784086"/>
              <a:ext cx="2806083" cy="4295780"/>
            </a:xfrm>
            <a:custGeom>
              <a:avLst/>
              <a:gdLst>
                <a:gd name="connsiteX0" fmla="*/ 253902 w 2806083"/>
                <a:gd name="connsiteY0" fmla="*/ 4293315 h 4295780"/>
                <a:gd name="connsiteX1" fmla="*/ 270034 w 2806083"/>
                <a:gd name="connsiteY1" fmla="*/ 4293315 h 4295780"/>
                <a:gd name="connsiteX2" fmla="*/ 270467 w 2806083"/>
                <a:gd name="connsiteY2" fmla="*/ 4295408 h 4295780"/>
                <a:gd name="connsiteX3" fmla="*/ 268415 w 2806083"/>
                <a:gd name="connsiteY3" fmla="*/ 4295780 h 4295780"/>
                <a:gd name="connsiteX4" fmla="*/ 1969 w 2806083"/>
                <a:gd name="connsiteY4" fmla="*/ 1214644 h 4295780"/>
                <a:gd name="connsiteX5" fmla="*/ 2639 w 2806083"/>
                <a:gd name="connsiteY5" fmla="*/ 1281133 h 4295780"/>
                <a:gd name="connsiteX6" fmla="*/ 2792 w 2806083"/>
                <a:gd name="connsiteY6" fmla="*/ 1306987 h 4295780"/>
                <a:gd name="connsiteX7" fmla="*/ 2639 w 2806083"/>
                <a:gd name="connsiteY7" fmla="*/ 1313875 h 4295780"/>
                <a:gd name="connsiteX8" fmla="*/ 1969 w 2806083"/>
                <a:gd name="connsiteY8" fmla="*/ 1214644 h 4295780"/>
                <a:gd name="connsiteX9" fmla="*/ 612934 w 2806083"/>
                <a:gd name="connsiteY9" fmla="*/ 715 h 4295780"/>
                <a:gd name="connsiteX10" fmla="*/ 892334 w 2806083"/>
                <a:gd name="connsiteY10" fmla="*/ 13415 h 4295780"/>
                <a:gd name="connsiteX11" fmla="*/ 1044734 w 2806083"/>
                <a:gd name="connsiteY11" fmla="*/ 76915 h 4295780"/>
                <a:gd name="connsiteX12" fmla="*/ 1082834 w 2806083"/>
                <a:gd name="connsiteY12" fmla="*/ 280115 h 4295780"/>
                <a:gd name="connsiteX13" fmla="*/ 1082834 w 2806083"/>
                <a:gd name="connsiteY13" fmla="*/ 1232615 h 4295780"/>
                <a:gd name="connsiteX14" fmla="*/ 1082834 w 2806083"/>
                <a:gd name="connsiteY14" fmla="*/ 3290015 h 4295780"/>
                <a:gd name="connsiteX15" fmla="*/ 1082398 w 2806083"/>
                <a:gd name="connsiteY15" fmla="*/ 3328115 h 4295780"/>
                <a:gd name="connsiteX16" fmla="*/ 1451134 w 2806083"/>
                <a:gd name="connsiteY16" fmla="*/ 3328115 h 4295780"/>
                <a:gd name="connsiteX17" fmla="*/ 2556034 w 2806083"/>
                <a:gd name="connsiteY17" fmla="*/ 3328115 h 4295780"/>
                <a:gd name="connsiteX18" fmla="*/ 2721134 w 2806083"/>
                <a:gd name="connsiteY18" fmla="*/ 3366215 h 4295780"/>
                <a:gd name="connsiteX19" fmla="*/ 2797334 w 2806083"/>
                <a:gd name="connsiteY19" fmla="*/ 3531315 h 4295780"/>
                <a:gd name="connsiteX20" fmla="*/ 2797334 w 2806083"/>
                <a:gd name="connsiteY20" fmla="*/ 3836115 h 4295780"/>
                <a:gd name="connsiteX21" fmla="*/ 2733834 w 2806083"/>
                <a:gd name="connsiteY21" fmla="*/ 4153615 h 4295780"/>
                <a:gd name="connsiteX22" fmla="*/ 2670334 w 2806083"/>
                <a:gd name="connsiteY22" fmla="*/ 4280615 h 4295780"/>
                <a:gd name="connsiteX23" fmla="*/ 2467134 w 2806083"/>
                <a:gd name="connsiteY23" fmla="*/ 4293315 h 4295780"/>
                <a:gd name="connsiteX24" fmla="*/ 270034 w 2806083"/>
                <a:gd name="connsiteY24" fmla="*/ 4293315 h 4295780"/>
                <a:gd name="connsiteX25" fmla="*/ 230049 w 2806083"/>
                <a:gd name="connsiteY25" fmla="*/ 4282897 h 4295780"/>
                <a:gd name="connsiteX26" fmla="*/ 184116 w 2806083"/>
                <a:gd name="connsiteY26" fmla="*/ 4272455 h 4295780"/>
                <a:gd name="connsiteX27" fmla="*/ 173619 w 2806083"/>
                <a:gd name="connsiteY27" fmla="*/ 4269230 h 4295780"/>
                <a:gd name="connsiteX28" fmla="*/ 47489 w 2806083"/>
                <a:gd name="connsiteY28" fmla="*/ 4201222 h 4295780"/>
                <a:gd name="connsiteX29" fmla="*/ 6268 w 2806083"/>
                <a:gd name="connsiteY29" fmla="*/ 4148368 h 4295780"/>
                <a:gd name="connsiteX30" fmla="*/ 6125 w 2806083"/>
                <a:gd name="connsiteY30" fmla="*/ 4142800 h 4295780"/>
                <a:gd name="connsiteX31" fmla="*/ 3334 w 2806083"/>
                <a:gd name="connsiteY31" fmla="*/ 4001215 h 4295780"/>
                <a:gd name="connsiteX32" fmla="*/ 3334 w 2806083"/>
                <a:gd name="connsiteY32" fmla="*/ 1410415 h 4295780"/>
                <a:gd name="connsiteX33" fmla="*/ 2962 w 2806083"/>
                <a:gd name="connsiteY33" fmla="*/ 1335641 h 4295780"/>
                <a:gd name="connsiteX34" fmla="*/ 2792 w 2806083"/>
                <a:gd name="connsiteY34" fmla="*/ 1306987 h 4295780"/>
                <a:gd name="connsiteX35" fmla="*/ 2962 w 2806083"/>
                <a:gd name="connsiteY35" fmla="*/ 1299352 h 4295780"/>
                <a:gd name="connsiteX36" fmla="*/ 3334 w 2806083"/>
                <a:gd name="connsiteY36" fmla="*/ 1270715 h 4295780"/>
                <a:gd name="connsiteX37" fmla="*/ 16034 w 2806083"/>
                <a:gd name="connsiteY37" fmla="*/ 242015 h 4295780"/>
                <a:gd name="connsiteX38" fmla="*/ 54134 w 2806083"/>
                <a:gd name="connsiteY38" fmla="*/ 102315 h 4295780"/>
                <a:gd name="connsiteX39" fmla="*/ 231934 w 2806083"/>
                <a:gd name="connsiteY39" fmla="*/ 26115 h 4295780"/>
                <a:gd name="connsiteX40" fmla="*/ 612934 w 2806083"/>
                <a:gd name="connsiteY40" fmla="*/ 715 h 429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06083" h="4295780">
                  <a:moveTo>
                    <a:pt x="253902" y="4293315"/>
                  </a:moveTo>
                  <a:lnTo>
                    <a:pt x="270034" y="4293315"/>
                  </a:lnTo>
                  <a:cubicBezTo>
                    <a:pt x="271886" y="4294109"/>
                    <a:pt x="271928" y="4294804"/>
                    <a:pt x="270467" y="4295408"/>
                  </a:cubicBezTo>
                  <a:lnTo>
                    <a:pt x="268415" y="4295780"/>
                  </a:lnTo>
                  <a:close/>
                  <a:moveTo>
                    <a:pt x="1969" y="1214644"/>
                  </a:moveTo>
                  <a:cubicBezTo>
                    <a:pt x="2118" y="1217459"/>
                    <a:pt x="2341" y="1235939"/>
                    <a:pt x="2639" y="1281133"/>
                  </a:cubicBezTo>
                  <a:lnTo>
                    <a:pt x="2792" y="1306987"/>
                  </a:lnTo>
                  <a:lnTo>
                    <a:pt x="2639" y="1313875"/>
                  </a:lnTo>
                  <a:cubicBezTo>
                    <a:pt x="1746" y="1338729"/>
                    <a:pt x="1523" y="1206198"/>
                    <a:pt x="1969" y="1214644"/>
                  </a:cubicBezTo>
                  <a:close/>
                  <a:moveTo>
                    <a:pt x="612934" y="715"/>
                  </a:moveTo>
                  <a:cubicBezTo>
                    <a:pt x="723001" y="-1402"/>
                    <a:pt x="820367" y="715"/>
                    <a:pt x="892334" y="13415"/>
                  </a:cubicBezTo>
                  <a:cubicBezTo>
                    <a:pt x="964301" y="26115"/>
                    <a:pt x="1012984" y="32465"/>
                    <a:pt x="1044734" y="76915"/>
                  </a:cubicBezTo>
                  <a:cubicBezTo>
                    <a:pt x="1076484" y="121365"/>
                    <a:pt x="1076484" y="87498"/>
                    <a:pt x="1082834" y="280115"/>
                  </a:cubicBezTo>
                  <a:cubicBezTo>
                    <a:pt x="1089184" y="472732"/>
                    <a:pt x="1082834" y="1232615"/>
                    <a:pt x="1082834" y="1232615"/>
                  </a:cubicBezTo>
                  <a:lnTo>
                    <a:pt x="1082834" y="3290015"/>
                  </a:lnTo>
                  <a:lnTo>
                    <a:pt x="1082398" y="3328115"/>
                  </a:lnTo>
                  <a:lnTo>
                    <a:pt x="1451134" y="3328115"/>
                  </a:lnTo>
                  <a:cubicBezTo>
                    <a:pt x="1696667" y="3323882"/>
                    <a:pt x="2344367" y="3321765"/>
                    <a:pt x="2556034" y="3328115"/>
                  </a:cubicBezTo>
                  <a:cubicBezTo>
                    <a:pt x="2767701" y="3334465"/>
                    <a:pt x="2680917" y="3332348"/>
                    <a:pt x="2721134" y="3366215"/>
                  </a:cubicBezTo>
                  <a:cubicBezTo>
                    <a:pt x="2761351" y="3400082"/>
                    <a:pt x="2784634" y="3452998"/>
                    <a:pt x="2797334" y="3531315"/>
                  </a:cubicBezTo>
                  <a:cubicBezTo>
                    <a:pt x="2810034" y="3609632"/>
                    <a:pt x="2807917" y="3732398"/>
                    <a:pt x="2797334" y="3836115"/>
                  </a:cubicBezTo>
                  <a:cubicBezTo>
                    <a:pt x="2786751" y="3939832"/>
                    <a:pt x="2755001" y="4079532"/>
                    <a:pt x="2733834" y="4153615"/>
                  </a:cubicBezTo>
                  <a:cubicBezTo>
                    <a:pt x="2712667" y="4227698"/>
                    <a:pt x="2714784" y="4257332"/>
                    <a:pt x="2670334" y="4280615"/>
                  </a:cubicBezTo>
                  <a:cubicBezTo>
                    <a:pt x="2625884" y="4303898"/>
                    <a:pt x="2467134" y="4293315"/>
                    <a:pt x="2467134" y="4293315"/>
                  </a:cubicBezTo>
                  <a:lnTo>
                    <a:pt x="270034" y="4293315"/>
                  </a:lnTo>
                  <a:cubicBezTo>
                    <a:pt x="262626" y="4290140"/>
                    <a:pt x="248206" y="4286833"/>
                    <a:pt x="230049" y="4282897"/>
                  </a:cubicBezTo>
                  <a:lnTo>
                    <a:pt x="184116" y="4272455"/>
                  </a:lnTo>
                  <a:lnTo>
                    <a:pt x="173619" y="4269230"/>
                  </a:lnTo>
                  <a:cubicBezTo>
                    <a:pt x="124985" y="4252428"/>
                    <a:pt x="81341" y="4232045"/>
                    <a:pt x="47489" y="4201222"/>
                  </a:cubicBezTo>
                  <a:lnTo>
                    <a:pt x="6268" y="4148368"/>
                  </a:lnTo>
                  <a:lnTo>
                    <a:pt x="6125" y="4142800"/>
                  </a:lnTo>
                  <a:cubicBezTo>
                    <a:pt x="5286" y="4106156"/>
                    <a:pt x="4393" y="4059688"/>
                    <a:pt x="3334" y="4001215"/>
                  </a:cubicBezTo>
                  <a:cubicBezTo>
                    <a:pt x="-5133" y="3533432"/>
                    <a:pt x="5451" y="1867615"/>
                    <a:pt x="3334" y="1410415"/>
                  </a:cubicBezTo>
                  <a:cubicBezTo>
                    <a:pt x="3201" y="1381840"/>
                    <a:pt x="3077" y="1357052"/>
                    <a:pt x="2962" y="1335641"/>
                  </a:cubicBezTo>
                  <a:lnTo>
                    <a:pt x="2792" y="1306987"/>
                  </a:lnTo>
                  <a:lnTo>
                    <a:pt x="2962" y="1299352"/>
                  </a:lnTo>
                  <a:cubicBezTo>
                    <a:pt x="3077" y="1292295"/>
                    <a:pt x="3201" y="1282886"/>
                    <a:pt x="3334" y="1270715"/>
                  </a:cubicBezTo>
                  <a:cubicBezTo>
                    <a:pt x="5451" y="1075982"/>
                    <a:pt x="7567" y="436748"/>
                    <a:pt x="16034" y="242015"/>
                  </a:cubicBezTo>
                  <a:cubicBezTo>
                    <a:pt x="24501" y="47282"/>
                    <a:pt x="18151" y="138298"/>
                    <a:pt x="54134" y="102315"/>
                  </a:cubicBezTo>
                  <a:cubicBezTo>
                    <a:pt x="90117" y="66332"/>
                    <a:pt x="138801" y="43048"/>
                    <a:pt x="231934" y="26115"/>
                  </a:cubicBezTo>
                  <a:cubicBezTo>
                    <a:pt x="325067" y="9182"/>
                    <a:pt x="502867" y="2832"/>
                    <a:pt x="612934" y="7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10390293" y="5770880"/>
            <a:ext cx="1801707" cy="108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9491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76984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5983817"/>
            <a:ext cx="9177867" cy="73660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3733">
                <a:solidFill>
                  <a:schemeClr val="bg1"/>
                </a:solidFill>
                <a:latin typeface="Sommet Rounded Bold" panose="02000503030000020004" pitchFamily="50" charset="0"/>
              </a:defRPr>
            </a:lvl1pPr>
            <a:lvl2pPr marL="609585" indent="0">
              <a:buNone/>
              <a:defRPr sz="2667">
                <a:solidFill>
                  <a:schemeClr val="accent2"/>
                </a:solidFill>
                <a:latin typeface="Sommet Rounded Black" panose="02000503030000020004" pitchFamily="50" charset="0"/>
              </a:defRPr>
            </a:lvl2pPr>
            <a:lvl3pPr marL="1219170" indent="0">
              <a:buNone/>
              <a:defRPr sz="2667">
                <a:solidFill>
                  <a:schemeClr val="accent2"/>
                </a:solidFill>
                <a:latin typeface="Sommet Rounded Black" panose="02000503030000020004" pitchFamily="50" charset="0"/>
              </a:defRPr>
            </a:lvl3pPr>
            <a:lvl4pPr marL="1828754" indent="0">
              <a:buNone/>
              <a:defRPr sz="2667">
                <a:solidFill>
                  <a:schemeClr val="accent2"/>
                </a:solidFill>
                <a:latin typeface="Sommet Rounded Black" panose="02000503030000020004" pitchFamily="50" charset="0"/>
              </a:defRPr>
            </a:lvl4pPr>
            <a:lvl5pPr marL="2438339" indent="0">
              <a:buNone/>
              <a:defRPr sz="2667">
                <a:solidFill>
                  <a:schemeClr val="accent2"/>
                </a:solidFill>
                <a:latin typeface="Sommet Rounded Black" panose="02000503030000020004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814044"/>
          </a:xfr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 descr="SDL_WHT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03" y="6121310"/>
            <a:ext cx="914940" cy="4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82305" y="139449"/>
            <a:ext cx="7088809" cy="896457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9430" y="1112433"/>
            <a:ext cx="7089711" cy="4999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63401" y="582301"/>
            <a:ext cx="0" cy="57331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C6E7E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>
          <a:xfrm>
            <a:off x="86808" y="1265476"/>
            <a:ext cx="354203" cy="354203"/>
          </a:xfrm>
          <a:prstGeom prst="ellipse">
            <a:avLst/>
          </a:prstGeom>
          <a:solidFill>
            <a:schemeClr val="bg1"/>
          </a:solidFill>
          <a:ln w="25400">
            <a:solidFill>
              <a:srgbClr val="5C6E7E">
                <a:alpha val="50196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GB" sz="1333">
              <a:solidFill>
                <a:srgbClr val="5C6E7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0023" y="484652"/>
            <a:ext cx="195299" cy="195299"/>
          </a:xfrm>
          <a:prstGeom prst="ellipse">
            <a:avLst/>
          </a:prstGeom>
          <a:solidFill>
            <a:schemeClr val="bg1"/>
          </a:solidFill>
          <a:ln w="25400">
            <a:solidFill>
              <a:srgbClr val="5C6E7E">
                <a:alpha val="50196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GB" sz="1333">
              <a:solidFill>
                <a:srgbClr val="5C6E7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172" y="6338528"/>
            <a:ext cx="354203" cy="354203"/>
          </a:xfrm>
          <a:prstGeom prst="ellipse">
            <a:avLst/>
          </a:prstGeom>
          <a:ln w="25400">
            <a:solidFill>
              <a:srgbClr val="5C6E7E">
                <a:alpha val="50196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fld id="{9E585190-5740-4550-A323-15AB238A09EF}" type="slidenum">
              <a:rPr lang="en-GB" sz="1200">
                <a:solidFill>
                  <a:srgbClr val="5C6E7E"/>
                </a:solidFill>
              </a:rPr>
              <a:pPr algn="ctr"/>
              <a:t>‹#›</a:t>
            </a:fld>
            <a:endParaRPr lang="en-GB" sz="1333">
              <a:solidFill>
                <a:srgbClr val="5C6E7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3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312"/>
          <p:cNvSpPr/>
          <p:nvPr userDrawn="1"/>
        </p:nvSpPr>
        <p:spPr>
          <a:xfrm>
            <a:off x="7458991" y="2063094"/>
            <a:ext cx="4278867" cy="3128051"/>
          </a:xfrm>
          <a:prstGeom prst="rect">
            <a:avLst/>
          </a:prstGeom>
          <a:solidFill>
            <a:srgbClr val="4CB76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7911321" y="5134821"/>
            <a:ext cx="501455" cy="501455"/>
          </a:xfrm>
          <a:prstGeom prst="rtTriangle">
            <a:avLst/>
          </a:prstGeom>
          <a:solidFill>
            <a:srgbClr val="4CB7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hape 313"/>
          <p:cNvSpPr/>
          <p:nvPr userDrawn="1"/>
        </p:nvSpPr>
        <p:spPr>
          <a:xfrm>
            <a:off x="7766911" y="2349255"/>
            <a:ext cx="534671" cy="122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tIns="22860" rIns="22860" bIns="22860">
            <a:spAutoFit/>
          </a:bodyPr>
          <a:lstStyle>
            <a:lvl1pPr>
              <a:lnSpc>
                <a:spcPct val="80000"/>
              </a:lnSpc>
              <a:defRPr sz="23800"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0" name="Shape 314"/>
          <p:cNvSpPr/>
          <p:nvPr userDrawn="1"/>
        </p:nvSpPr>
        <p:spPr>
          <a:xfrm>
            <a:off x="10803152" y="4362662"/>
            <a:ext cx="523769" cy="122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tIns="22860" rIns="22860" bIns="22860">
            <a:spAutoFit/>
          </a:bodyPr>
          <a:lstStyle>
            <a:lvl1pPr>
              <a:lnSpc>
                <a:spcPct val="80000"/>
              </a:lnSpc>
              <a:defRPr sz="23800"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039315" y="2804827"/>
            <a:ext cx="3200099" cy="2026748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53979" y="2074240"/>
            <a:ext cx="6143527" cy="31169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45728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9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1523962" indent="-304792">
              <a:buFont typeface="Wingdings" charset="2"/>
              <a:buChar char="§"/>
              <a:defRPr sz="2667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2743131" indent="-304792">
              <a:buFont typeface="Arial" charset="0"/>
              <a:buChar char="•"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1523962" indent="-304792">
              <a:buFont typeface="Wingdings" charset="2"/>
              <a:buChar char="§"/>
              <a:defRPr sz="2667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2743131" indent="-304792">
              <a:buFont typeface="Arial" charset="0"/>
              <a:buChar char="•"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80968"/>
            <a:ext cx="10972800" cy="975673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1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s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45728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hape 454"/>
          <p:cNvSpPr/>
          <p:nvPr userDrawn="1"/>
        </p:nvSpPr>
        <p:spPr>
          <a:xfrm>
            <a:off x="1019121" y="2061037"/>
            <a:ext cx="923948" cy="923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D2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</p:txBody>
      </p:sp>
      <p:sp>
        <p:nvSpPr>
          <p:cNvPr id="20" name="Shape 458"/>
          <p:cNvSpPr/>
          <p:nvPr userDrawn="1"/>
        </p:nvSpPr>
        <p:spPr>
          <a:xfrm>
            <a:off x="1019121" y="3368673"/>
            <a:ext cx="923948" cy="923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278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</p:txBody>
      </p:sp>
      <p:sp>
        <p:nvSpPr>
          <p:cNvPr id="21" name="Shape 459"/>
          <p:cNvSpPr/>
          <p:nvPr userDrawn="1"/>
        </p:nvSpPr>
        <p:spPr>
          <a:xfrm>
            <a:off x="1019121" y="4675015"/>
            <a:ext cx="923948" cy="923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8A6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</p:txBody>
      </p:sp>
      <p:sp>
        <p:nvSpPr>
          <p:cNvPr id="23" name="Shape 460"/>
          <p:cNvSpPr/>
          <p:nvPr userDrawn="1"/>
        </p:nvSpPr>
        <p:spPr>
          <a:xfrm>
            <a:off x="6546453" y="2061037"/>
            <a:ext cx="923948" cy="923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DD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</p:txBody>
      </p:sp>
      <p:sp>
        <p:nvSpPr>
          <p:cNvPr id="24" name="Shape 461"/>
          <p:cNvSpPr/>
          <p:nvPr userDrawn="1"/>
        </p:nvSpPr>
        <p:spPr>
          <a:xfrm>
            <a:off x="6568253" y="3368673"/>
            <a:ext cx="923948" cy="923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EC0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</p:txBody>
      </p:sp>
      <p:sp>
        <p:nvSpPr>
          <p:cNvPr id="25" name="Shape 462"/>
          <p:cNvSpPr/>
          <p:nvPr userDrawn="1"/>
        </p:nvSpPr>
        <p:spPr>
          <a:xfrm>
            <a:off x="6568253" y="4675015"/>
            <a:ext cx="923948" cy="923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C676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40467" y="2378690"/>
            <a:ext cx="4055533" cy="685063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40467" y="1992769"/>
            <a:ext cx="4055533" cy="42515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Service Number One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40467" y="3707338"/>
            <a:ext cx="4055533" cy="685063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040467" y="3321417"/>
            <a:ext cx="4055533" cy="42515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Service Number Two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40467" y="4997929"/>
            <a:ext cx="4055533" cy="685063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040467" y="4612008"/>
            <a:ext cx="4055533" cy="42515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Service Number Three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656034" y="2378690"/>
            <a:ext cx="4055533" cy="685063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656034" y="1992769"/>
            <a:ext cx="4055533" cy="42515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Service Number Four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656034" y="3707338"/>
            <a:ext cx="4055533" cy="685063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656034" y="3321417"/>
            <a:ext cx="4055533" cy="42515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Service Number Five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656034" y="4997929"/>
            <a:ext cx="4055533" cy="685063"/>
          </a:xfrm>
        </p:spPr>
        <p:txBody>
          <a:bodyPr>
            <a:noAutofit/>
          </a:bodyPr>
          <a:lstStyle>
            <a:lvl1pPr marL="0" indent="0">
              <a:buNone/>
              <a:defRPr sz="1333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7656034" y="4612008"/>
            <a:ext cx="4055533" cy="42515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Service Number Six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1135017" y="2176875"/>
            <a:ext cx="692152" cy="6921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1135017" y="3484511"/>
            <a:ext cx="692152" cy="6921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1135017" y="4790854"/>
            <a:ext cx="692152" cy="6921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662349" y="2176875"/>
            <a:ext cx="692152" cy="6921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6684149" y="3484511"/>
            <a:ext cx="692152" cy="6921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6684149" y="4790854"/>
            <a:ext cx="692152" cy="6921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dvAuto="0"/>
      <p:bldP spid="20" grpId="0" animBg="1" advAuto="0"/>
      <p:bldP spid="21" grpId="0" animBg="1" advAuto="0"/>
      <p:bldP spid="23" grpId="0" animBg="1" advAuto="0"/>
      <p:bldP spid="24" grpId="0" animBg="1" advAuto="0"/>
      <p:bldP spid="25" grpId="0" animBg="1" advAuto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609601" y="1411706"/>
            <a:ext cx="10972799" cy="446416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2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1050140" y="1527798"/>
            <a:ext cx="5078056" cy="43735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755832" y="5914853"/>
            <a:ext cx="2436169" cy="943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28" name="Shape 682"/>
          <p:cNvSpPr/>
          <p:nvPr userDrawn="1"/>
        </p:nvSpPr>
        <p:spPr>
          <a:xfrm>
            <a:off x="95517" y="5914853"/>
            <a:ext cx="11999284" cy="3699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hape 683"/>
          <p:cNvSpPr/>
          <p:nvPr userDrawn="1"/>
        </p:nvSpPr>
        <p:spPr>
          <a:xfrm>
            <a:off x="6341784" y="1541344"/>
            <a:ext cx="5078056" cy="4373509"/>
          </a:xfrm>
          <a:prstGeom prst="rect">
            <a:avLst/>
          </a:prstGeom>
          <a:solidFill>
            <a:srgbClr val="5D6E7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4" name="Right Triangle 23"/>
          <p:cNvSpPr/>
          <p:nvPr userDrawn="1"/>
        </p:nvSpPr>
        <p:spPr>
          <a:xfrm rot="10800000">
            <a:off x="5906093" y="3356206"/>
            <a:ext cx="435691" cy="474581"/>
          </a:xfrm>
          <a:prstGeom prst="rtTriangle">
            <a:avLst/>
          </a:prstGeom>
          <a:solidFill>
            <a:srgbClr val="5D6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752186" y="1748367"/>
            <a:ext cx="4111303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6752186" y="2236675"/>
            <a:ext cx="4111303" cy="3439379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6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6341784" y="3904727"/>
            <a:ext cx="5078056" cy="23800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046040" y="1528233"/>
            <a:ext cx="5077696" cy="2245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755832" y="5914853"/>
            <a:ext cx="2436169" cy="943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28" name="Shape 682"/>
          <p:cNvSpPr/>
          <p:nvPr userDrawn="1"/>
        </p:nvSpPr>
        <p:spPr>
          <a:xfrm>
            <a:off x="95517" y="5914853"/>
            <a:ext cx="11999284" cy="3699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hape 683"/>
          <p:cNvSpPr/>
          <p:nvPr userDrawn="1"/>
        </p:nvSpPr>
        <p:spPr>
          <a:xfrm>
            <a:off x="6341784" y="1541345"/>
            <a:ext cx="5078056" cy="2240124"/>
          </a:xfrm>
          <a:prstGeom prst="rect">
            <a:avLst/>
          </a:prstGeom>
          <a:solidFill>
            <a:srgbClr val="5D6E7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4" name="Right Triangle 23"/>
          <p:cNvSpPr/>
          <p:nvPr userDrawn="1"/>
        </p:nvSpPr>
        <p:spPr>
          <a:xfrm rot="5400000">
            <a:off x="7510304" y="3754145"/>
            <a:ext cx="435691" cy="474581"/>
          </a:xfrm>
          <a:prstGeom prst="rtTriangle">
            <a:avLst/>
          </a:prstGeom>
          <a:solidFill>
            <a:srgbClr val="5D6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752186" y="1748367"/>
            <a:ext cx="4111303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6752186" y="2236676"/>
            <a:ext cx="4111303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7" name="Shape 686"/>
          <p:cNvSpPr/>
          <p:nvPr userDrawn="1"/>
        </p:nvSpPr>
        <p:spPr>
          <a:xfrm>
            <a:off x="1049953" y="3904727"/>
            <a:ext cx="5059120" cy="2380055"/>
          </a:xfrm>
          <a:prstGeom prst="rect">
            <a:avLst/>
          </a:prstGeom>
          <a:solidFill>
            <a:srgbClr val="9EC15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8" name="Right Triangle 37"/>
          <p:cNvSpPr/>
          <p:nvPr userDrawn="1"/>
        </p:nvSpPr>
        <p:spPr>
          <a:xfrm>
            <a:off x="2189022" y="3492383"/>
            <a:ext cx="466125" cy="435685"/>
          </a:xfrm>
          <a:prstGeom prst="rtTriangle">
            <a:avLst/>
          </a:prstGeom>
          <a:solidFill>
            <a:srgbClr val="9EC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498005" y="4276552"/>
            <a:ext cx="4111303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5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498005" y="4764861"/>
            <a:ext cx="4111303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6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4540078" y="3904727"/>
            <a:ext cx="3417188" cy="23800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8274285" y="1528233"/>
            <a:ext cx="3416945" cy="2245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802201" y="1528233"/>
            <a:ext cx="3416945" cy="2245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755832" y="5914853"/>
            <a:ext cx="2436169" cy="943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28" name="Shape 682"/>
          <p:cNvSpPr/>
          <p:nvPr userDrawn="1"/>
        </p:nvSpPr>
        <p:spPr>
          <a:xfrm>
            <a:off x="95517" y="5914853"/>
            <a:ext cx="11999284" cy="3699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hape 683"/>
          <p:cNvSpPr/>
          <p:nvPr userDrawn="1"/>
        </p:nvSpPr>
        <p:spPr>
          <a:xfrm>
            <a:off x="4540078" y="1541345"/>
            <a:ext cx="3417188" cy="2240124"/>
          </a:xfrm>
          <a:prstGeom prst="rect">
            <a:avLst/>
          </a:prstGeom>
          <a:solidFill>
            <a:srgbClr val="4B8A6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4" name="Right Triangle 23"/>
          <p:cNvSpPr/>
          <p:nvPr userDrawn="1"/>
        </p:nvSpPr>
        <p:spPr>
          <a:xfrm rot="5400000">
            <a:off x="5693659" y="3769084"/>
            <a:ext cx="435691" cy="444703"/>
          </a:xfrm>
          <a:prstGeom prst="rtTriangle">
            <a:avLst/>
          </a:prstGeom>
          <a:solidFill>
            <a:srgbClr val="4B8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Shape 686"/>
          <p:cNvSpPr/>
          <p:nvPr userDrawn="1"/>
        </p:nvSpPr>
        <p:spPr>
          <a:xfrm>
            <a:off x="8278198" y="3904727"/>
            <a:ext cx="3404445" cy="2380055"/>
          </a:xfrm>
          <a:prstGeom prst="rect">
            <a:avLst/>
          </a:prstGeom>
          <a:solidFill>
            <a:srgbClr val="5D6E7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7" name="Right Triangle 26"/>
          <p:cNvSpPr/>
          <p:nvPr userDrawn="1"/>
        </p:nvSpPr>
        <p:spPr>
          <a:xfrm>
            <a:off x="9417266" y="3492383"/>
            <a:ext cx="444708" cy="435685"/>
          </a:xfrm>
          <a:prstGeom prst="rtTriangle">
            <a:avLst/>
          </a:prstGeom>
          <a:solidFill>
            <a:srgbClr val="5D6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950479" y="1748367"/>
            <a:ext cx="2766628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950479" y="2236676"/>
            <a:ext cx="2766628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9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8726249" y="4276552"/>
            <a:ext cx="2766628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50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8726249" y="4764861"/>
            <a:ext cx="2766628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7" name="Shape 686"/>
          <p:cNvSpPr/>
          <p:nvPr userDrawn="1"/>
        </p:nvSpPr>
        <p:spPr>
          <a:xfrm>
            <a:off x="806114" y="3904727"/>
            <a:ext cx="3404445" cy="2380055"/>
          </a:xfrm>
          <a:prstGeom prst="rect">
            <a:avLst/>
          </a:prstGeom>
          <a:solidFill>
            <a:srgbClr val="9EC15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8" name="Right Triangle 37"/>
          <p:cNvSpPr/>
          <p:nvPr userDrawn="1"/>
        </p:nvSpPr>
        <p:spPr>
          <a:xfrm>
            <a:off x="1945182" y="3492383"/>
            <a:ext cx="444708" cy="435685"/>
          </a:xfrm>
          <a:prstGeom prst="rtTriangle">
            <a:avLst/>
          </a:prstGeom>
          <a:solidFill>
            <a:srgbClr val="9EC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254165" y="4276552"/>
            <a:ext cx="2766628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5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254165" y="4764861"/>
            <a:ext cx="2766628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4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128883" y="3904727"/>
            <a:ext cx="2859900" cy="23800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3211286" y="1528233"/>
            <a:ext cx="2844109" cy="2245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6248079" y="3904727"/>
            <a:ext cx="2844312" cy="23800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9259279" y="1528233"/>
            <a:ext cx="2844109" cy="2245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755832" y="5914853"/>
            <a:ext cx="2436169" cy="943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28" name="Shape 682"/>
          <p:cNvSpPr/>
          <p:nvPr userDrawn="1"/>
        </p:nvSpPr>
        <p:spPr>
          <a:xfrm>
            <a:off x="95517" y="5914853"/>
            <a:ext cx="11999284" cy="3699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hape 682"/>
          <p:cNvSpPr/>
          <p:nvPr userDrawn="1"/>
        </p:nvSpPr>
        <p:spPr>
          <a:xfrm>
            <a:off x="128883" y="1528645"/>
            <a:ext cx="2859900" cy="2252823"/>
          </a:xfrm>
          <a:prstGeom prst="rect">
            <a:avLst/>
          </a:prstGeom>
          <a:solidFill>
            <a:srgbClr val="9EC0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8" name="Right Triangle 17"/>
          <p:cNvSpPr/>
          <p:nvPr userDrawn="1"/>
        </p:nvSpPr>
        <p:spPr>
          <a:xfrm rot="5400000">
            <a:off x="880921" y="3727515"/>
            <a:ext cx="435691" cy="527841"/>
          </a:xfrm>
          <a:prstGeom prst="rtTriangle">
            <a:avLst/>
          </a:prstGeom>
          <a:solidFill>
            <a:srgbClr val="9EC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Shape 685"/>
          <p:cNvSpPr/>
          <p:nvPr userDrawn="1"/>
        </p:nvSpPr>
        <p:spPr>
          <a:xfrm>
            <a:off x="3211286" y="3904728"/>
            <a:ext cx="2844109" cy="2393600"/>
          </a:xfrm>
          <a:prstGeom prst="rect">
            <a:avLst/>
          </a:prstGeom>
          <a:solidFill>
            <a:srgbClr val="3278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1" name="Right Triangle 20"/>
          <p:cNvSpPr/>
          <p:nvPr userDrawn="1"/>
        </p:nvSpPr>
        <p:spPr>
          <a:xfrm>
            <a:off x="3892993" y="3476919"/>
            <a:ext cx="527848" cy="435685"/>
          </a:xfrm>
          <a:prstGeom prst="rtTriangle">
            <a:avLst/>
          </a:prstGeom>
          <a:solidFill>
            <a:srgbClr val="3278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Shape 683"/>
          <p:cNvSpPr/>
          <p:nvPr userDrawn="1"/>
        </p:nvSpPr>
        <p:spPr>
          <a:xfrm>
            <a:off x="6248079" y="1541345"/>
            <a:ext cx="2844312" cy="2240124"/>
          </a:xfrm>
          <a:prstGeom prst="rect">
            <a:avLst/>
          </a:prstGeom>
          <a:solidFill>
            <a:srgbClr val="4B8A6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4" name="Right Triangle 23"/>
          <p:cNvSpPr/>
          <p:nvPr userDrawn="1"/>
        </p:nvSpPr>
        <p:spPr>
          <a:xfrm rot="5400000">
            <a:off x="6976665" y="3727515"/>
            <a:ext cx="435691" cy="527841"/>
          </a:xfrm>
          <a:prstGeom prst="rtTriangle">
            <a:avLst/>
          </a:prstGeom>
          <a:solidFill>
            <a:srgbClr val="4B8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Shape 686"/>
          <p:cNvSpPr/>
          <p:nvPr userDrawn="1"/>
        </p:nvSpPr>
        <p:spPr>
          <a:xfrm>
            <a:off x="9261096" y="3904727"/>
            <a:ext cx="2833705" cy="2380055"/>
          </a:xfrm>
          <a:prstGeom prst="rect">
            <a:avLst/>
          </a:prstGeom>
          <a:solidFill>
            <a:srgbClr val="5D6E7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7" name="Right Triangle 26"/>
          <p:cNvSpPr/>
          <p:nvPr userDrawn="1"/>
        </p:nvSpPr>
        <p:spPr>
          <a:xfrm>
            <a:off x="9935739" y="3492383"/>
            <a:ext cx="527848" cy="435685"/>
          </a:xfrm>
          <a:prstGeom prst="rtTriangle">
            <a:avLst/>
          </a:prstGeom>
          <a:solidFill>
            <a:srgbClr val="5D6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523972" y="1748367"/>
            <a:ext cx="2302815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523972" y="2236676"/>
            <a:ext cx="2302815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549418" y="1748367"/>
            <a:ext cx="2302815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6549418" y="2236676"/>
            <a:ext cx="2302815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7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3543723" y="4276552"/>
            <a:ext cx="2302815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3543723" y="4764861"/>
            <a:ext cx="2302815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9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9602221" y="4276552"/>
            <a:ext cx="2302815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50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9602221" y="4764861"/>
            <a:ext cx="2302815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4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95251" y="1528233"/>
            <a:ext cx="2194983" cy="2245784"/>
          </a:xfrm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2409390" y="3904727"/>
            <a:ext cx="2360591" cy="2380055"/>
          </a:xfrm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4868030" y="1528233"/>
            <a:ext cx="2347557" cy="2245784"/>
          </a:xfrm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7312635" y="3904727"/>
            <a:ext cx="2347724" cy="2380055"/>
          </a:xfrm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9755831" y="1528233"/>
            <a:ext cx="2347557" cy="2245784"/>
          </a:xfrm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755832" y="5914853"/>
            <a:ext cx="2436169" cy="943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28" name="Shape 682"/>
          <p:cNvSpPr/>
          <p:nvPr userDrawn="1"/>
        </p:nvSpPr>
        <p:spPr>
          <a:xfrm>
            <a:off x="95517" y="5914853"/>
            <a:ext cx="11999284" cy="3699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hape 684"/>
          <p:cNvSpPr/>
          <p:nvPr userDrawn="1"/>
        </p:nvSpPr>
        <p:spPr>
          <a:xfrm>
            <a:off x="95516" y="3904728"/>
            <a:ext cx="2194347" cy="2393600"/>
          </a:xfrm>
          <a:prstGeom prst="rect">
            <a:avLst/>
          </a:prstGeom>
          <a:solidFill>
            <a:srgbClr val="C0CDD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5" name="Right Triangle 14"/>
          <p:cNvSpPr/>
          <p:nvPr userDrawn="1"/>
        </p:nvSpPr>
        <p:spPr>
          <a:xfrm>
            <a:off x="262789" y="3476919"/>
            <a:ext cx="435691" cy="435685"/>
          </a:xfrm>
          <a:prstGeom prst="rtTriangle">
            <a:avLst/>
          </a:prstGeom>
          <a:solidFill>
            <a:srgbClr val="C0CD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Shape 682"/>
          <p:cNvSpPr/>
          <p:nvPr userDrawn="1"/>
        </p:nvSpPr>
        <p:spPr>
          <a:xfrm>
            <a:off x="2409390" y="1528645"/>
            <a:ext cx="2360591" cy="2252823"/>
          </a:xfrm>
          <a:prstGeom prst="rect">
            <a:avLst/>
          </a:prstGeom>
          <a:solidFill>
            <a:srgbClr val="9EC0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8" name="Right Triangle 17"/>
          <p:cNvSpPr/>
          <p:nvPr userDrawn="1"/>
        </p:nvSpPr>
        <p:spPr>
          <a:xfrm rot="5400000">
            <a:off x="2708196" y="3773593"/>
            <a:ext cx="435691" cy="435685"/>
          </a:xfrm>
          <a:prstGeom prst="rtTriangle">
            <a:avLst/>
          </a:prstGeom>
          <a:solidFill>
            <a:srgbClr val="9EC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Shape 685"/>
          <p:cNvSpPr/>
          <p:nvPr userDrawn="1"/>
        </p:nvSpPr>
        <p:spPr>
          <a:xfrm>
            <a:off x="4868030" y="3904728"/>
            <a:ext cx="2347557" cy="2393600"/>
          </a:xfrm>
          <a:prstGeom prst="rect">
            <a:avLst/>
          </a:prstGeom>
          <a:solidFill>
            <a:srgbClr val="3278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1" name="Right Triangle 20"/>
          <p:cNvSpPr/>
          <p:nvPr userDrawn="1"/>
        </p:nvSpPr>
        <p:spPr>
          <a:xfrm>
            <a:off x="5145343" y="3476919"/>
            <a:ext cx="435691" cy="435685"/>
          </a:xfrm>
          <a:prstGeom prst="rtTriangle">
            <a:avLst/>
          </a:prstGeom>
          <a:solidFill>
            <a:srgbClr val="3278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Shape 683"/>
          <p:cNvSpPr/>
          <p:nvPr userDrawn="1"/>
        </p:nvSpPr>
        <p:spPr>
          <a:xfrm>
            <a:off x="7312635" y="1541345"/>
            <a:ext cx="2347724" cy="2240124"/>
          </a:xfrm>
          <a:prstGeom prst="rect">
            <a:avLst/>
          </a:prstGeom>
          <a:solidFill>
            <a:srgbClr val="4B8A6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4" name="Right Triangle 23"/>
          <p:cNvSpPr/>
          <p:nvPr userDrawn="1"/>
        </p:nvSpPr>
        <p:spPr>
          <a:xfrm rot="5400000">
            <a:off x="7590712" y="3773593"/>
            <a:ext cx="435691" cy="435685"/>
          </a:xfrm>
          <a:prstGeom prst="rtTriangle">
            <a:avLst/>
          </a:prstGeom>
          <a:solidFill>
            <a:srgbClr val="4B8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Shape 686"/>
          <p:cNvSpPr/>
          <p:nvPr userDrawn="1"/>
        </p:nvSpPr>
        <p:spPr>
          <a:xfrm>
            <a:off x="9755832" y="3904727"/>
            <a:ext cx="2338969" cy="2380055"/>
          </a:xfrm>
          <a:prstGeom prst="rect">
            <a:avLst/>
          </a:prstGeom>
          <a:solidFill>
            <a:srgbClr val="5D6E7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7" name="Right Triangle 26"/>
          <p:cNvSpPr/>
          <p:nvPr userDrawn="1"/>
        </p:nvSpPr>
        <p:spPr>
          <a:xfrm>
            <a:off x="10027896" y="3492383"/>
            <a:ext cx="435691" cy="435685"/>
          </a:xfrm>
          <a:prstGeom prst="rtTriangle">
            <a:avLst/>
          </a:prstGeom>
          <a:solidFill>
            <a:srgbClr val="5D6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2707218" y="1748367"/>
            <a:ext cx="1900767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2707218" y="2236676"/>
            <a:ext cx="1900767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7519435" y="1748367"/>
            <a:ext cx="1900767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7519435" y="2236676"/>
            <a:ext cx="1900767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5" name="Text Placeholder 39"/>
          <p:cNvSpPr>
            <a:spLocks noGrp="1"/>
          </p:cNvSpPr>
          <p:nvPr>
            <p:ph type="body" sz="quarter" idx="22" hasCustomPrompt="1"/>
          </p:nvPr>
        </p:nvSpPr>
        <p:spPr>
          <a:xfrm>
            <a:off x="247038" y="4276552"/>
            <a:ext cx="1900767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23" hasCustomPrompt="1"/>
          </p:nvPr>
        </p:nvSpPr>
        <p:spPr>
          <a:xfrm>
            <a:off x="247038" y="4764861"/>
            <a:ext cx="1900767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7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5105963" y="4276552"/>
            <a:ext cx="1900767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5105963" y="4764861"/>
            <a:ext cx="1900767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9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10004269" y="4276552"/>
            <a:ext cx="1900767" cy="41698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50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10004269" y="4764861"/>
            <a:ext cx="1900767" cy="133113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ligula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5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61771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01749" y="1678517"/>
            <a:ext cx="7006304" cy="4173643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r>
              <a:rPr lang="en-US" dirty="0" err="1" smtClean="0"/>
              <a:t>Nullam</a:t>
            </a:r>
            <a:r>
              <a:rPr lang="en-US" dirty="0" smtClean="0"/>
              <a:t> 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in </a:t>
            </a:r>
            <a:r>
              <a:rPr lang="en-US" dirty="0" err="1" smtClean="0"/>
              <a:t>tristique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dolor,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ac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9" name="Shape 323"/>
          <p:cNvSpPr/>
          <p:nvPr userDrawn="1"/>
        </p:nvSpPr>
        <p:spPr>
          <a:xfrm>
            <a:off x="7933307" y="5547362"/>
            <a:ext cx="3649389" cy="304799"/>
          </a:xfrm>
          <a:prstGeom prst="rect">
            <a:avLst/>
          </a:prstGeom>
          <a:solidFill>
            <a:srgbClr val="4CB76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ctr">
              <a:defRPr sz="2900">
                <a:solidFill>
                  <a:srgbClr val="FFFFFF"/>
                </a:solidFill>
              </a:defRPr>
            </a:pPr>
            <a:endParaRPr sz="3867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7933267" y="1678518"/>
            <a:ext cx="3649133" cy="38688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9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82305" y="139449"/>
            <a:ext cx="7107004" cy="896457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9430" y="1112433"/>
            <a:ext cx="7107908" cy="4999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63401" y="582301"/>
            <a:ext cx="0" cy="57331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C6E7E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>
          <a:xfrm>
            <a:off x="86808" y="1265476"/>
            <a:ext cx="354203" cy="354203"/>
          </a:xfrm>
          <a:prstGeom prst="ellipse">
            <a:avLst/>
          </a:prstGeom>
          <a:solidFill>
            <a:schemeClr val="bg1"/>
          </a:solidFill>
          <a:ln w="25400">
            <a:solidFill>
              <a:srgbClr val="5C6E7E">
                <a:alpha val="50196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GB" sz="1333">
              <a:solidFill>
                <a:srgbClr val="5C6E7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0023" y="484652"/>
            <a:ext cx="195299" cy="195299"/>
          </a:xfrm>
          <a:prstGeom prst="ellipse">
            <a:avLst/>
          </a:prstGeom>
          <a:solidFill>
            <a:schemeClr val="bg1"/>
          </a:solidFill>
          <a:ln w="25400">
            <a:solidFill>
              <a:srgbClr val="5C6E7E">
                <a:alpha val="50196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GB" sz="1333">
              <a:solidFill>
                <a:srgbClr val="5C6E7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172" y="6338528"/>
            <a:ext cx="354203" cy="354203"/>
          </a:xfrm>
          <a:prstGeom prst="ellipse">
            <a:avLst/>
          </a:prstGeom>
          <a:ln w="25400">
            <a:solidFill>
              <a:srgbClr val="5C6E7E">
                <a:alpha val="50196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fld id="{9E585190-5740-4550-A323-15AB238A09EF}" type="slidenum">
              <a:rPr lang="en-GB" sz="1200">
                <a:solidFill>
                  <a:srgbClr val="5C6E7E"/>
                </a:solidFill>
              </a:rPr>
              <a:pPr algn="ctr"/>
              <a:t>‹#›</a:t>
            </a:fld>
            <a:endParaRPr lang="en-GB" sz="1333">
              <a:solidFill>
                <a:srgbClr val="5C6E7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hgrap\Downloads\shutterstock_19637980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3616" y="1"/>
            <a:ext cx="42783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0195" y="6272317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4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77812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Shape 734"/>
          <p:cNvSpPr/>
          <p:nvPr userDrawn="1"/>
        </p:nvSpPr>
        <p:spPr>
          <a:xfrm>
            <a:off x="5280930" y="2886849"/>
            <a:ext cx="5834111" cy="0"/>
          </a:xfrm>
          <a:prstGeom prst="line">
            <a:avLst/>
          </a:prstGeom>
          <a:ln w="3175">
            <a:solidFill>
              <a:srgbClr val="BFBFBF"/>
            </a:solidFill>
          </a:ln>
        </p:spPr>
        <p:txBody>
          <a:bodyPr lIns="0" tIns="0" rIns="0" bIns="0"/>
          <a:lstStyle/>
          <a:p>
            <a:pPr defTabSz="228589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600"/>
          </a:p>
        </p:txBody>
      </p:sp>
      <p:sp>
        <p:nvSpPr>
          <p:cNvPr id="38" name="Shape 735"/>
          <p:cNvSpPr/>
          <p:nvPr userDrawn="1"/>
        </p:nvSpPr>
        <p:spPr>
          <a:xfrm flipV="1">
            <a:off x="5121847" y="1887792"/>
            <a:ext cx="0" cy="3818123"/>
          </a:xfrm>
          <a:prstGeom prst="line">
            <a:avLst/>
          </a:prstGeom>
          <a:ln w="3175">
            <a:solidFill>
              <a:srgbClr val="BFBFBF"/>
            </a:solidFill>
          </a:ln>
        </p:spPr>
        <p:txBody>
          <a:bodyPr lIns="0" tIns="0" rIns="0" bIns="0"/>
          <a:lstStyle/>
          <a:p>
            <a:pPr defTabSz="228589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52137" y="1887620"/>
            <a:ext cx="4210051" cy="3818467"/>
          </a:xfrm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80930" y="1901340"/>
            <a:ext cx="5833533" cy="834853"/>
          </a:xfrm>
        </p:spPr>
        <p:txBody>
          <a:bodyPr>
            <a:noAutofit/>
          </a:bodyPr>
          <a:lstStyle>
            <a:lvl1pPr marL="0" indent="0"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281507" y="3037508"/>
            <a:ext cx="5833533" cy="2669027"/>
          </a:xfrm>
        </p:spPr>
        <p:txBody>
          <a:bodyPr numCol="2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r>
              <a:rPr lang="en-US" dirty="0" err="1" smtClean="0"/>
              <a:t>Nullam</a:t>
            </a:r>
            <a:r>
              <a:rPr lang="en-US" dirty="0" smtClean="0"/>
              <a:t> 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in </a:t>
            </a:r>
            <a:r>
              <a:rPr lang="en-US" dirty="0" err="1" smtClean="0"/>
              <a:t>tristique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dolor,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ac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ac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, mi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, et </a:t>
            </a:r>
            <a:r>
              <a:rPr lang="en-US" dirty="0" err="1" smtClean="0"/>
              <a:t>viverra</a:t>
            </a:r>
            <a:r>
              <a:rPr lang="en-US" dirty="0" smtClean="0"/>
              <a:t> ligula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vitae </a:t>
            </a:r>
            <a:r>
              <a:rPr lang="en-US" dirty="0" err="1" smtClean="0"/>
              <a:t>mollis</a:t>
            </a:r>
            <a:r>
              <a:rPr lang="en-US" dirty="0" smtClean="0"/>
              <a:t> diam.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in </a:t>
            </a:r>
            <a:r>
              <a:rPr lang="en-US" dirty="0" err="1" smtClean="0"/>
              <a:t>tristique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dvAuto="0"/>
      <p:bldP spid="38" grpId="0" animBg="1" advAuto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706880" y="1461671"/>
            <a:ext cx="8304107" cy="3433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1" y="1636294"/>
            <a:ext cx="6827519" cy="3096127"/>
          </a:xfrm>
        </p:spPr>
        <p:txBody>
          <a:bodyPr anchor="ctr"/>
          <a:lstStyle>
            <a:lvl1pPr algn="ctr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3015911" y="4894688"/>
            <a:ext cx="873084" cy="87307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96027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706880" y="1461671"/>
            <a:ext cx="8304107" cy="3433011"/>
          </a:xfrm>
          <a:prstGeom prst="rect">
            <a:avLst/>
          </a:prstGeom>
          <a:solidFill>
            <a:srgbClr val="5D6E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1" y="1636294"/>
            <a:ext cx="6827519" cy="3096127"/>
          </a:xfrm>
        </p:spPr>
        <p:txBody>
          <a:bodyPr anchor="ctr"/>
          <a:lstStyle>
            <a:lvl1pPr algn="ctr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3015911" y="4894688"/>
            <a:ext cx="873084" cy="873073"/>
          </a:xfrm>
          <a:prstGeom prst="rtTriangle">
            <a:avLst/>
          </a:prstGeom>
          <a:solidFill>
            <a:srgbClr val="5D6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4750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706880" y="1461671"/>
            <a:ext cx="8304107" cy="3433011"/>
          </a:xfrm>
          <a:prstGeom prst="rect">
            <a:avLst/>
          </a:prstGeom>
          <a:solidFill>
            <a:srgbClr val="9EC1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1" y="1636294"/>
            <a:ext cx="6827519" cy="3096127"/>
          </a:xfrm>
        </p:spPr>
        <p:txBody>
          <a:bodyPr anchor="ctr"/>
          <a:lstStyle>
            <a:lvl1pPr algn="ctr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3015911" y="4894688"/>
            <a:ext cx="873084" cy="873073"/>
          </a:xfrm>
          <a:prstGeom prst="rtTriangle">
            <a:avLst/>
          </a:prstGeom>
          <a:solidFill>
            <a:srgbClr val="9EC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7482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706880" y="1461671"/>
            <a:ext cx="8304107" cy="3433011"/>
          </a:xfrm>
          <a:prstGeom prst="rect">
            <a:avLst/>
          </a:prstGeom>
          <a:solidFill>
            <a:srgbClr val="3278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1" y="1636294"/>
            <a:ext cx="6827519" cy="3096127"/>
          </a:xfrm>
        </p:spPr>
        <p:txBody>
          <a:bodyPr anchor="ctr"/>
          <a:lstStyle>
            <a:lvl1pPr algn="ctr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3015911" y="4894688"/>
            <a:ext cx="873084" cy="873073"/>
          </a:xfrm>
          <a:prstGeom prst="rtTriangle">
            <a:avLst/>
          </a:prstGeom>
          <a:solidFill>
            <a:srgbClr val="3278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17388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706880" y="1461671"/>
            <a:ext cx="8304107" cy="3433011"/>
          </a:xfrm>
          <a:prstGeom prst="rect">
            <a:avLst/>
          </a:prstGeom>
          <a:solidFill>
            <a:srgbClr val="C1CD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1" y="1636294"/>
            <a:ext cx="6827519" cy="3096127"/>
          </a:xfrm>
        </p:spPr>
        <p:txBody>
          <a:bodyPr anchor="ctr"/>
          <a:lstStyle>
            <a:lvl1pPr algn="ctr">
              <a:defRPr sz="5333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3015911" y="4894688"/>
            <a:ext cx="873084" cy="873073"/>
          </a:xfrm>
          <a:prstGeom prst="rtTriangle">
            <a:avLst/>
          </a:prstGeom>
          <a:solidFill>
            <a:srgbClr val="C1CD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64426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98922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495389"/>
            <a:ext cx="12192000" cy="3214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4926574"/>
            <a:ext cx="12192000" cy="871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352214" y="5039361"/>
            <a:ext cx="11487573" cy="70717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67" dirty="0" smtClean="0"/>
              <a:t>Click to edit Master title style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224456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 userDrawn="1"/>
        </p:nvSpPr>
        <p:spPr>
          <a:xfrm>
            <a:off x="2343574" y="1799421"/>
            <a:ext cx="3847253" cy="1821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3830658" y="3608624"/>
            <a:ext cx="873084" cy="87307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6190827" y="2697780"/>
            <a:ext cx="3847253" cy="1821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78880" y="2697780"/>
            <a:ext cx="3671147" cy="17967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 dirty="0" smtClean="0"/>
              <a:t>Answers</a:t>
            </a:r>
            <a:endParaRPr lang="en-US" sz="5333" dirty="0"/>
          </a:p>
        </p:txBody>
      </p:sp>
      <p:sp>
        <p:nvSpPr>
          <p:cNvPr id="10" name="Right Triangle 9"/>
          <p:cNvSpPr/>
          <p:nvPr userDrawn="1"/>
        </p:nvSpPr>
        <p:spPr>
          <a:xfrm rot="5400000" flipV="1">
            <a:off x="7677913" y="4383663"/>
            <a:ext cx="873084" cy="974264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5363011" y="3328825"/>
            <a:ext cx="1001357" cy="116567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 smtClean="0">
                <a:solidFill>
                  <a:schemeClr val="tx2"/>
                </a:solidFill>
              </a:rPr>
              <a:t>&amp;</a:t>
            </a:r>
            <a:endParaRPr lang="en-US" sz="5333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475653" y="1836858"/>
            <a:ext cx="3671147" cy="17967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 dirty="0" smtClean="0"/>
              <a:t>QUESTIONS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301083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ver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194481" y="4866135"/>
            <a:ext cx="6036499" cy="11457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GB" sz="1867" baseline="30000" dirty="0" smtClean="0">
                <a:solidFill>
                  <a:schemeClr val="bg1"/>
                </a:solidFill>
                <a:latin typeface="+mn-lt"/>
              </a:rPr>
              <a:t>Copyright © 2008-2017 SDL plc. All rights reserved.</a:t>
            </a:r>
            <a:r>
              <a:rPr lang="en-GB" sz="1867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867" baseline="30000" dirty="0" smtClean="0">
                <a:solidFill>
                  <a:schemeClr val="bg1"/>
                </a:solidFill>
                <a:latin typeface="+mn-lt"/>
              </a:rPr>
              <a:t>All company names, brand names, trademarks, service marks, images and logos are the property of their respective owners.</a:t>
            </a:r>
            <a:br>
              <a:rPr lang="en-GB" sz="1867" baseline="30000" dirty="0" smtClean="0">
                <a:solidFill>
                  <a:schemeClr val="bg1"/>
                </a:solidFill>
                <a:latin typeface="+mn-lt"/>
              </a:rPr>
            </a:br>
            <a:endParaRPr lang="en-US" sz="1867" baseline="30000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GB" sz="1867" baseline="30000" dirty="0" smtClean="0">
                <a:solidFill>
                  <a:schemeClr val="bg1"/>
                </a:solidFill>
                <a:latin typeface="+mn-lt"/>
              </a:rPr>
              <a:t>This presentation and its content are SDL confidential unless otherwise specified, and may not be copied, used or distributed except as authorised by SDL.</a:t>
            </a:r>
            <a:endParaRPr lang="en-US" sz="1867" baseline="30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94481" y="4394253"/>
            <a:ext cx="6036499" cy="4412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GB" sz="2267" baseline="0" dirty="0" smtClean="0">
                <a:solidFill>
                  <a:schemeClr val="bg1"/>
                </a:solidFill>
                <a:latin typeface="+mn-lt"/>
              </a:rPr>
              <a:t>Software and Services for Human Understanding</a:t>
            </a:r>
            <a:endParaRPr lang="en-US" sz="2267" baseline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5" descr="SDL_WHT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05" y="1269021"/>
            <a:ext cx="5210451" cy="24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16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6491AAD6-5B65-C04C-A39D-276D3F1315C9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299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210AE1F-B63D-E743-A0BF-B9F061936E59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37593" y="1677730"/>
            <a:ext cx="5915492" cy="53541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About Him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47783" y="2229047"/>
            <a:ext cx="5505301" cy="1598675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r>
              <a:rPr lang="en-US" dirty="0" err="1" smtClean="0"/>
              <a:t>Nullam</a:t>
            </a:r>
            <a:r>
              <a:rPr lang="en-US" dirty="0" smtClean="0"/>
              <a:t> 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in </a:t>
            </a:r>
            <a:r>
              <a:rPr lang="en-US" dirty="0" err="1" smtClean="0"/>
              <a:t>tristique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dolor,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ac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937593" y="3827870"/>
            <a:ext cx="5915492" cy="535417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About His Functions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347783" y="4379187"/>
            <a:ext cx="5505301" cy="1598675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, </a:t>
            </a:r>
            <a:r>
              <a:rPr lang="en-US" dirty="0" err="1" smtClean="0"/>
              <a:t>ornare</a:t>
            </a:r>
            <a:r>
              <a:rPr lang="en-US" dirty="0" smtClean="0"/>
              <a:t> mi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dolor. </a:t>
            </a:r>
            <a:r>
              <a:rPr lang="en-US" dirty="0" err="1" smtClean="0"/>
              <a:t>Nullam</a:t>
            </a:r>
            <a:r>
              <a:rPr lang="en-US" dirty="0" smtClean="0"/>
              <a:t> 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in </a:t>
            </a:r>
            <a:r>
              <a:rPr lang="en-US" dirty="0" err="1" smtClean="0"/>
              <a:t>tristique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dolor,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Shape 323"/>
          <p:cNvSpPr/>
          <p:nvPr userDrawn="1"/>
        </p:nvSpPr>
        <p:spPr>
          <a:xfrm>
            <a:off x="918674" y="4821011"/>
            <a:ext cx="3649389" cy="304799"/>
          </a:xfrm>
          <a:prstGeom prst="rect">
            <a:avLst/>
          </a:prstGeom>
          <a:solidFill>
            <a:srgbClr val="4CB76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ctr">
              <a:defRPr sz="2900">
                <a:solidFill>
                  <a:srgbClr val="FFFFFF"/>
                </a:solidFill>
              </a:defRPr>
            </a:pPr>
            <a:endParaRPr sz="3867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21317" y="5245101"/>
            <a:ext cx="2944283" cy="378884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 smtClean="0"/>
              <a:t>John Smith / CEO &amp; Founder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918634" y="1678518"/>
            <a:ext cx="3649133" cy="3143249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85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C7742CB-D569-D64B-92EC-B6AD210EBB7D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78FD-2A68-5C43-A7FC-FEB467FA42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312"/>
          <p:cNvSpPr/>
          <p:nvPr userDrawn="1"/>
        </p:nvSpPr>
        <p:spPr>
          <a:xfrm>
            <a:off x="7458991" y="2063094"/>
            <a:ext cx="4278867" cy="3128051"/>
          </a:xfrm>
          <a:prstGeom prst="rect">
            <a:avLst/>
          </a:prstGeom>
          <a:solidFill>
            <a:srgbClr val="4CB76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7911321" y="5134821"/>
            <a:ext cx="501455" cy="501455"/>
          </a:xfrm>
          <a:prstGeom prst="rtTriangle">
            <a:avLst/>
          </a:prstGeom>
          <a:solidFill>
            <a:srgbClr val="4CB7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hape 313"/>
          <p:cNvSpPr/>
          <p:nvPr userDrawn="1"/>
        </p:nvSpPr>
        <p:spPr>
          <a:xfrm>
            <a:off x="7766911" y="2349255"/>
            <a:ext cx="534671" cy="122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tIns="22860" rIns="22860" bIns="22860">
            <a:spAutoFit/>
          </a:bodyPr>
          <a:lstStyle>
            <a:lvl1pPr>
              <a:lnSpc>
                <a:spcPct val="80000"/>
              </a:lnSpc>
              <a:defRPr sz="23800"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0" name="Shape 314"/>
          <p:cNvSpPr/>
          <p:nvPr userDrawn="1"/>
        </p:nvSpPr>
        <p:spPr>
          <a:xfrm>
            <a:off x="10803152" y="4362662"/>
            <a:ext cx="523769" cy="122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tIns="22860" rIns="22860" bIns="22860">
            <a:spAutoFit/>
          </a:bodyPr>
          <a:lstStyle>
            <a:lvl1pPr>
              <a:lnSpc>
                <a:spcPct val="80000"/>
              </a:lnSpc>
              <a:defRPr sz="23800"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039315" y="2804827"/>
            <a:ext cx="3200099" cy="2026748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420582" y="2074240"/>
            <a:ext cx="5476924" cy="3116905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0967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9144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16677" y="1203364"/>
            <a:ext cx="11463647" cy="49243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07999"/>
            <a:ext cx="10847917" cy="931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73100" y="1623486"/>
            <a:ext cx="10847917" cy="4614333"/>
          </a:xfrm>
          <a:prstGeom prst="rect">
            <a:avLst/>
          </a:prstGeom>
        </p:spPr>
        <p:txBody>
          <a:bodyPr lIns="0" tIns="0" rIns="0" bIns="0" spcCol="385658"/>
          <a:lstStyle>
            <a:lvl1pPr marL="215923" indent="-215923">
              <a:lnSpc>
                <a:spcPts val="2160"/>
              </a:lnSpc>
              <a:spcBef>
                <a:spcPts val="0"/>
              </a:spcBef>
              <a:defRPr sz="1733"/>
            </a:lvl1pPr>
            <a:lvl2pPr marL="431847" indent="-179936">
              <a:lnSpc>
                <a:spcPts val="216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600"/>
            </a:lvl2pPr>
            <a:lvl3pPr marL="575794" indent="-143948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3pPr>
            <a:lvl4pPr marL="791718" indent="-214249">
              <a:lnSpc>
                <a:spcPts val="216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333"/>
            </a:lvl4pPr>
            <a:lvl5pPr marL="935665" indent="-143948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5pPr>
            <a:lvl6pPr marL="1542595" indent="-272097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6pPr>
            <a:lvl7pPr marL="1799692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7pPr>
            <a:lvl8pPr marL="2056793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8pPr>
            <a:lvl9pPr marL="2313891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42826" y="6464933"/>
            <a:ext cx="266631" cy="2002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1200" smtClean="0">
                <a:solidFill>
                  <a:srgbClr val="000000"/>
                </a:solidFill>
                <a:latin typeface="Calibri"/>
              </a:defRPr>
            </a:lvl1pPr>
          </a:lstStyle>
          <a:p>
            <a:fld id="{793332C0-45F3-49F7-8962-3AD7701CB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Date Placeholder 1"/>
          <p:cNvSpPr>
            <a:spLocks noGrp="1"/>
          </p:cNvSpPr>
          <p:nvPr>
            <p:ph type="dt" sz="half" idx="2"/>
          </p:nvPr>
        </p:nvSpPr>
        <p:spPr>
          <a:xfrm>
            <a:off x="673101" y="6512606"/>
            <a:ext cx="958356" cy="1439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33" smtClean="0">
                <a:solidFill>
                  <a:srgbClr val="000000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97425" y="6512606"/>
            <a:ext cx="5213535" cy="143967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33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631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165600" y="6588419"/>
            <a:ext cx="3860800" cy="2236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9144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16675" y="1203364"/>
            <a:ext cx="11463647" cy="4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" y="1"/>
            <a:ext cx="382137" cy="10190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0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1547" y="139449"/>
            <a:ext cx="11492720" cy="896457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15144" y="1150767"/>
            <a:ext cx="11512333" cy="481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Oval 12"/>
          <p:cNvSpPr/>
          <p:nvPr/>
        </p:nvSpPr>
        <p:spPr>
          <a:xfrm>
            <a:off x="165381" y="6338528"/>
            <a:ext cx="354203" cy="354203"/>
          </a:xfrm>
          <a:prstGeom prst="ellipse">
            <a:avLst/>
          </a:prstGeom>
          <a:noFill/>
          <a:ln w="25400">
            <a:solidFill>
              <a:srgbClr val="5C6E7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9E585190-5740-4550-A323-15AB238A09EF}" type="slidenum">
              <a:rPr lang="en-GB" sz="1200">
                <a:solidFill>
                  <a:srgbClr val="5C6E7E"/>
                </a:solidFill>
              </a:rPr>
              <a:pPr algn="ctr"/>
              <a:t>‹#›</a:t>
            </a:fld>
            <a:endParaRPr lang="en-GB" sz="1333">
              <a:solidFill>
                <a:srgbClr val="5C6E7E"/>
              </a:solidFill>
            </a:endParaRPr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 bwMode="auto">
          <a:xfrm>
            <a:off x="519584" y="6515629"/>
            <a:ext cx="969319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C6E7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1" y="6273800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rc 10"/>
          <p:cNvSpPr/>
          <p:nvPr/>
        </p:nvSpPr>
        <p:spPr bwMode="auto">
          <a:xfrm>
            <a:off x="-722784" y="-200242"/>
            <a:ext cx="1027584" cy="1176340"/>
          </a:xfrm>
          <a:prstGeom prst="arc">
            <a:avLst>
              <a:gd name="adj1" fmla="val 18830047"/>
              <a:gd name="adj2" fmla="val 4155320"/>
            </a:avLst>
          </a:prstGeom>
          <a:noFill/>
          <a:ln w="25400" cap="flat" cmpd="sng" algn="ctr">
            <a:solidFill>
              <a:srgbClr val="5C6E7E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5C6E7E"/>
              </a:solidFill>
              <a:ea typeface="MS PGothic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588419"/>
            <a:ext cx="3860800" cy="223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>
              <a:solidFill>
                <a:srgbClr val="5C6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8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3733" b="1" i="0">
          <a:solidFill>
            <a:srgbClr val="5C6E7E"/>
          </a:solidFill>
          <a:latin typeface="+mj-lt"/>
          <a:ea typeface="+mj-ea"/>
          <a:cs typeface="+mj-cs"/>
        </a:defRPr>
      </a:lvl1pPr>
      <a:lvl2pPr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933" b="1">
          <a:solidFill>
            <a:schemeClr val="tx1"/>
          </a:solidFill>
          <a:latin typeface="Arial" pitchFamily="34" charset="0"/>
        </a:defRPr>
      </a:lvl2pPr>
      <a:lvl3pPr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933" b="1">
          <a:solidFill>
            <a:schemeClr val="tx1"/>
          </a:solidFill>
          <a:latin typeface="Arial" pitchFamily="34" charset="0"/>
        </a:defRPr>
      </a:lvl3pPr>
      <a:lvl4pPr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933" b="1">
          <a:solidFill>
            <a:schemeClr val="tx1"/>
          </a:solidFill>
          <a:latin typeface="Arial" pitchFamily="34" charset="0"/>
        </a:defRPr>
      </a:lvl4pPr>
      <a:lvl5pPr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933" b="1">
          <a:solidFill>
            <a:schemeClr val="tx1"/>
          </a:solidFill>
          <a:latin typeface="Arial" pitchFamily="34" charset="0"/>
        </a:defRPr>
      </a:lvl5pPr>
      <a:lvl6pPr marL="609585"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933" b="1">
          <a:solidFill>
            <a:schemeClr val="tx1"/>
          </a:solidFill>
          <a:latin typeface="Arial" pitchFamily="34" charset="0"/>
        </a:defRPr>
      </a:lvl6pPr>
      <a:lvl7pPr marL="1219170"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933" b="1">
          <a:solidFill>
            <a:schemeClr val="tx1"/>
          </a:solidFill>
          <a:latin typeface="Arial" pitchFamily="34" charset="0"/>
        </a:defRPr>
      </a:lvl7pPr>
      <a:lvl8pPr marL="1828754"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933" b="1">
          <a:solidFill>
            <a:schemeClr val="tx1"/>
          </a:solidFill>
          <a:latin typeface="Arial" pitchFamily="34" charset="0"/>
        </a:defRPr>
      </a:lvl8pPr>
      <a:lvl9pPr marL="2438339"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defRPr sz="2933" b="1">
          <a:solidFill>
            <a:schemeClr val="tx1"/>
          </a:solidFill>
          <a:latin typeface="Arial" pitchFamily="34" charset="0"/>
        </a:defRPr>
      </a:lvl9pPr>
    </p:titleStyle>
    <p:bodyStyle>
      <a:lvl1pPr marL="374641" indent="-374641" algn="l" defTabSz="1259386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Tx/>
        <a:buFont typeface="Arial" panose="020B0604020202020204" pitchFamily="34" charset="0"/>
        <a:buChar char="○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64098" indent="-389457" algn="l" defTabSz="1259386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Tx/>
        <a:buFont typeface="Arial" pitchFamily="34" charset="0"/>
        <a:buChar char="–"/>
        <a:defRPr sz="2667">
          <a:solidFill>
            <a:schemeClr val="tx1"/>
          </a:solidFill>
          <a:latin typeface="+mn-lt"/>
        </a:defRPr>
      </a:lvl2pPr>
      <a:lvl3pPr marL="1071007" indent="-306910" algn="l" defTabSz="1259386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Tx/>
        <a:buChar char="•"/>
        <a:defRPr sz="2133">
          <a:solidFill>
            <a:schemeClr val="tx1"/>
          </a:solidFill>
          <a:latin typeface="+mn-lt"/>
        </a:defRPr>
      </a:lvl3pPr>
      <a:lvl4pPr marL="1367332" indent="-296326" algn="l" defTabSz="1259386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Tx/>
        <a:buFont typeface="Arial" pitchFamily="34" charset="0"/>
        <a:buChar char="–"/>
        <a:defRPr sz="2133">
          <a:solidFill>
            <a:schemeClr val="tx1"/>
          </a:solidFill>
          <a:latin typeface="+mn-lt"/>
        </a:defRPr>
      </a:lvl4pPr>
      <a:lvl5pPr marL="1591694" indent="-224361" algn="l" defTabSz="1259386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Tx/>
        <a:buFont typeface="Arial" pitchFamily="34" charset="0"/>
        <a:buChar char="»"/>
        <a:defRPr sz="2133">
          <a:solidFill>
            <a:schemeClr val="tx1"/>
          </a:solidFill>
          <a:latin typeface="+mn-lt"/>
        </a:defRPr>
      </a:lvl5pPr>
      <a:lvl6pPr marL="1746207" indent="-215895"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133">
          <a:solidFill>
            <a:schemeClr val="tx1"/>
          </a:solidFill>
          <a:latin typeface="+mn-lt"/>
        </a:defRPr>
      </a:lvl6pPr>
      <a:lvl7pPr marL="2355792" indent="-215895"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133">
          <a:solidFill>
            <a:schemeClr val="tx1"/>
          </a:solidFill>
          <a:latin typeface="+mn-lt"/>
        </a:defRPr>
      </a:lvl7pPr>
      <a:lvl8pPr marL="2965377" indent="-215895"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133">
          <a:solidFill>
            <a:schemeClr val="tx1"/>
          </a:solidFill>
          <a:latin typeface="+mn-lt"/>
        </a:defRPr>
      </a:lvl8pPr>
      <a:lvl9pPr marL="3574961" indent="-215895" algn="l" defTabSz="1259386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487321"/>
            <a:ext cx="2069463" cy="920889"/>
            <a:chOff x="-14732" y="713180"/>
            <a:chExt cx="12169493" cy="5415290"/>
          </a:xfrm>
        </p:grpSpPr>
        <p:sp>
          <p:nvSpPr>
            <p:cNvPr id="13" name="Freeform 12"/>
            <p:cNvSpPr/>
            <p:nvPr/>
          </p:nvSpPr>
          <p:spPr>
            <a:xfrm rot="243445">
              <a:off x="9486659" y="713180"/>
              <a:ext cx="2668102" cy="2803789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14732" y="1774859"/>
              <a:ext cx="2948523" cy="4353611"/>
            </a:xfrm>
            <a:custGeom>
              <a:avLst/>
              <a:gdLst>
                <a:gd name="connsiteX0" fmla="*/ 2859532 w 2948523"/>
                <a:gd name="connsiteY0" fmla="*/ 619542 h 4353611"/>
                <a:gd name="connsiteX1" fmla="*/ 2872232 w 2948523"/>
                <a:gd name="connsiteY1" fmla="*/ 289342 h 4353611"/>
                <a:gd name="connsiteX2" fmla="*/ 2757932 w 2948523"/>
                <a:gd name="connsiteY2" fmla="*/ 136942 h 4353611"/>
                <a:gd name="connsiteX3" fmla="*/ 2211832 w 2948523"/>
                <a:gd name="connsiteY3" fmla="*/ 9942 h 4353611"/>
                <a:gd name="connsiteX4" fmla="*/ 1272032 w 2948523"/>
                <a:gd name="connsiteY4" fmla="*/ 22642 h 4353611"/>
                <a:gd name="connsiteX5" fmla="*/ 751332 w 2948523"/>
                <a:gd name="connsiteY5" fmla="*/ 136942 h 4353611"/>
                <a:gd name="connsiteX6" fmla="*/ 319532 w 2948523"/>
                <a:gd name="connsiteY6" fmla="*/ 429042 h 4353611"/>
                <a:gd name="connsiteX7" fmla="*/ 103632 w 2948523"/>
                <a:gd name="connsiteY7" fmla="*/ 1102142 h 4353611"/>
                <a:gd name="connsiteX8" fmla="*/ 205232 w 2948523"/>
                <a:gd name="connsiteY8" fmla="*/ 1826042 h 4353611"/>
                <a:gd name="connsiteX9" fmla="*/ 852932 w 2948523"/>
                <a:gd name="connsiteY9" fmla="*/ 2461042 h 4353611"/>
                <a:gd name="connsiteX10" fmla="*/ 1462532 w 2948523"/>
                <a:gd name="connsiteY10" fmla="*/ 2715042 h 4353611"/>
                <a:gd name="connsiteX11" fmla="*/ 1805432 w 2948523"/>
                <a:gd name="connsiteY11" fmla="*/ 2905542 h 4353611"/>
                <a:gd name="connsiteX12" fmla="*/ 1907032 w 2948523"/>
                <a:gd name="connsiteY12" fmla="*/ 3172242 h 4353611"/>
                <a:gd name="connsiteX13" fmla="*/ 1703832 w 2948523"/>
                <a:gd name="connsiteY13" fmla="*/ 3413542 h 4353611"/>
                <a:gd name="connsiteX14" fmla="*/ 1183132 w 2948523"/>
                <a:gd name="connsiteY14" fmla="*/ 3477042 h 4353611"/>
                <a:gd name="connsiteX15" fmla="*/ 484632 w 2948523"/>
                <a:gd name="connsiteY15" fmla="*/ 3400842 h 4353611"/>
                <a:gd name="connsiteX16" fmla="*/ 294132 w 2948523"/>
                <a:gd name="connsiteY16" fmla="*/ 3350042 h 4353611"/>
                <a:gd name="connsiteX17" fmla="*/ 141732 w 2948523"/>
                <a:gd name="connsiteY17" fmla="*/ 3477042 h 4353611"/>
                <a:gd name="connsiteX18" fmla="*/ 27432 w 2948523"/>
                <a:gd name="connsiteY18" fmla="*/ 3807242 h 4353611"/>
                <a:gd name="connsiteX19" fmla="*/ 27432 w 2948523"/>
                <a:gd name="connsiteY19" fmla="*/ 4150142 h 4353611"/>
                <a:gd name="connsiteX20" fmla="*/ 332232 w 2948523"/>
                <a:gd name="connsiteY20" fmla="*/ 4277142 h 4353611"/>
                <a:gd name="connsiteX21" fmla="*/ 1386332 w 2948523"/>
                <a:gd name="connsiteY21" fmla="*/ 4353342 h 4353611"/>
                <a:gd name="connsiteX22" fmla="*/ 2148332 w 2948523"/>
                <a:gd name="connsiteY22" fmla="*/ 4251742 h 4353611"/>
                <a:gd name="connsiteX23" fmla="*/ 2783332 w 2948523"/>
                <a:gd name="connsiteY23" fmla="*/ 3845342 h 4353611"/>
                <a:gd name="connsiteX24" fmla="*/ 2948432 w 2948523"/>
                <a:gd name="connsiteY24" fmla="*/ 3083342 h 4353611"/>
                <a:gd name="connsiteX25" fmla="*/ 2770632 w 2948523"/>
                <a:gd name="connsiteY25" fmla="*/ 2435642 h 4353611"/>
                <a:gd name="connsiteX26" fmla="*/ 2173732 w 2948523"/>
                <a:gd name="connsiteY26" fmla="*/ 1864142 h 4353611"/>
                <a:gd name="connsiteX27" fmla="*/ 1373632 w 2948523"/>
                <a:gd name="connsiteY27" fmla="*/ 1483142 h 4353611"/>
                <a:gd name="connsiteX28" fmla="*/ 1132332 w 2948523"/>
                <a:gd name="connsiteY28" fmla="*/ 1191042 h 4353611"/>
                <a:gd name="connsiteX29" fmla="*/ 1297432 w 2948523"/>
                <a:gd name="connsiteY29" fmla="*/ 987842 h 4353611"/>
                <a:gd name="connsiteX30" fmla="*/ 1881632 w 2948523"/>
                <a:gd name="connsiteY30" fmla="*/ 898942 h 4353611"/>
                <a:gd name="connsiteX31" fmla="*/ 2618232 w 2948523"/>
                <a:gd name="connsiteY31" fmla="*/ 987842 h 4353611"/>
                <a:gd name="connsiteX32" fmla="*/ 2859532 w 2948523"/>
                <a:gd name="connsiteY32" fmla="*/ 619542 h 435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48523" h="4353611">
                  <a:moveTo>
                    <a:pt x="2859532" y="619542"/>
                  </a:moveTo>
                  <a:cubicBezTo>
                    <a:pt x="2901865" y="503125"/>
                    <a:pt x="2889165" y="369775"/>
                    <a:pt x="2872232" y="289342"/>
                  </a:cubicBezTo>
                  <a:cubicBezTo>
                    <a:pt x="2855299" y="208909"/>
                    <a:pt x="2867999" y="183509"/>
                    <a:pt x="2757932" y="136942"/>
                  </a:cubicBezTo>
                  <a:cubicBezTo>
                    <a:pt x="2647865" y="90375"/>
                    <a:pt x="2459482" y="28992"/>
                    <a:pt x="2211832" y="9942"/>
                  </a:cubicBezTo>
                  <a:cubicBezTo>
                    <a:pt x="1964182" y="-9108"/>
                    <a:pt x="1515449" y="1475"/>
                    <a:pt x="1272032" y="22642"/>
                  </a:cubicBezTo>
                  <a:cubicBezTo>
                    <a:pt x="1028615" y="43809"/>
                    <a:pt x="910082" y="69209"/>
                    <a:pt x="751332" y="136942"/>
                  </a:cubicBezTo>
                  <a:cubicBezTo>
                    <a:pt x="592582" y="204675"/>
                    <a:pt x="427482" y="268175"/>
                    <a:pt x="319532" y="429042"/>
                  </a:cubicBezTo>
                  <a:cubicBezTo>
                    <a:pt x="211582" y="589909"/>
                    <a:pt x="122682" y="869309"/>
                    <a:pt x="103632" y="1102142"/>
                  </a:cubicBezTo>
                  <a:cubicBezTo>
                    <a:pt x="84582" y="1334975"/>
                    <a:pt x="80349" y="1599559"/>
                    <a:pt x="205232" y="1826042"/>
                  </a:cubicBezTo>
                  <a:cubicBezTo>
                    <a:pt x="330115" y="2052525"/>
                    <a:pt x="643382" y="2312875"/>
                    <a:pt x="852932" y="2461042"/>
                  </a:cubicBezTo>
                  <a:cubicBezTo>
                    <a:pt x="1062482" y="2609209"/>
                    <a:pt x="1303782" y="2640959"/>
                    <a:pt x="1462532" y="2715042"/>
                  </a:cubicBezTo>
                  <a:cubicBezTo>
                    <a:pt x="1621282" y="2789125"/>
                    <a:pt x="1731349" y="2829342"/>
                    <a:pt x="1805432" y="2905542"/>
                  </a:cubicBezTo>
                  <a:cubicBezTo>
                    <a:pt x="1879515" y="2981742"/>
                    <a:pt x="1923965" y="3087575"/>
                    <a:pt x="1907032" y="3172242"/>
                  </a:cubicBezTo>
                  <a:cubicBezTo>
                    <a:pt x="1890099" y="3256909"/>
                    <a:pt x="1824482" y="3362742"/>
                    <a:pt x="1703832" y="3413542"/>
                  </a:cubicBezTo>
                  <a:cubicBezTo>
                    <a:pt x="1583182" y="3464342"/>
                    <a:pt x="1386332" y="3479159"/>
                    <a:pt x="1183132" y="3477042"/>
                  </a:cubicBezTo>
                  <a:cubicBezTo>
                    <a:pt x="979932" y="3474925"/>
                    <a:pt x="632799" y="3422009"/>
                    <a:pt x="484632" y="3400842"/>
                  </a:cubicBezTo>
                  <a:cubicBezTo>
                    <a:pt x="336465" y="3379675"/>
                    <a:pt x="351282" y="3337342"/>
                    <a:pt x="294132" y="3350042"/>
                  </a:cubicBezTo>
                  <a:cubicBezTo>
                    <a:pt x="236982" y="3362742"/>
                    <a:pt x="186182" y="3400842"/>
                    <a:pt x="141732" y="3477042"/>
                  </a:cubicBezTo>
                  <a:cubicBezTo>
                    <a:pt x="97282" y="3553242"/>
                    <a:pt x="46482" y="3695059"/>
                    <a:pt x="27432" y="3807242"/>
                  </a:cubicBezTo>
                  <a:cubicBezTo>
                    <a:pt x="8382" y="3919425"/>
                    <a:pt x="-23368" y="4071825"/>
                    <a:pt x="27432" y="4150142"/>
                  </a:cubicBezTo>
                  <a:cubicBezTo>
                    <a:pt x="78232" y="4228459"/>
                    <a:pt x="105749" y="4243275"/>
                    <a:pt x="332232" y="4277142"/>
                  </a:cubicBezTo>
                  <a:cubicBezTo>
                    <a:pt x="558715" y="4311009"/>
                    <a:pt x="1083649" y="4357575"/>
                    <a:pt x="1386332" y="4353342"/>
                  </a:cubicBezTo>
                  <a:cubicBezTo>
                    <a:pt x="1689015" y="4349109"/>
                    <a:pt x="1915499" y="4336409"/>
                    <a:pt x="2148332" y="4251742"/>
                  </a:cubicBezTo>
                  <a:cubicBezTo>
                    <a:pt x="2381165" y="4167075"/>
                    <a:pt x="2649982" y="4040075"/>
                    <a:pt x="2783332" y="3845342"/>
                  </a:cubicBezTo>
                  <a:cubicBezTo>
                    <a:pt x="2916682" y="3650609"/>
                    <a:pt x="2950549" y="3318292"/>
                    <a:pt x="2948432" y="3083342"/>
                  </a:cubicBezTo>
                  <a:cubicBezTo>
                    <a:pt x="2946315" y="2848392"/>
                    <a:pt x="2899749" y="2638842"/>
                    <a:pt x="2770632" y="2435642"/>
                  </a:cubicBezTo>
                  <a:cubicBezTo>
                    <a:pt x="2641515" y="2232442"/>
                    <a:pt x="2406565" y="2022892"/>
                    <a:pt x="2173732" y="1864142"/>
                  </a:cubicBezTo>
                  <a:cubicBezTo>
                    <a:pt x="1940899" y="1705392"/>
                    <a:pt x="1547199" y="1595325"/>
                    <a:pt x="1373632" y="1483142"/>
                  </a:cubicBezTo>
                  <a:cubicBezTo>
                    <a:pt x="1200065" y="1370959"/>
                    <a:pt x="1145032" y="1273592"/>
                    <a:pt x="1132332" y="1191042"/>
                  </a:cubicBezTo>
                  <a:cubicBezTo>
                    <a:pt x="1119632" y="1108492"/>
                    <a:pt x="1172549" y="1036525"/>
                    <a:pt x="1297432" y="987842"/>
                  </a:cubicBezTo>
                  <a:cubicBezTo>
                    <a:pt x="1422315" y="939159"/>
                    <a:pt x="1661499" y="898942"/>
                    <a:pt x="1881632" y="898942"/>
                  </a:cubicBezTo>
                  <a:cubicBezTo>
                    <a:pt x="2101765" y="898942"/>
                    <a:pt x="2453132" y="1030175"/>
                    <a:pt x="2618232" y="987842"/>
                  </a:cubicBezTo>
                  <a:cubicBezTo>
                    <a:pt x="2783332" y="945509"/>
                    <a:pt x="2817199" y="735959"/>
                    <a:pt x="2859532" y="6195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20124" y="1812248"/>
              <a:ext cx="3655531" cy="4239455"/>
            </a:xfrm>
            <a:custGeom>
              <a:avLst/>
              <a:gdLst>
                <a:gd name="connsiteX0" fmla="*/ 1088362 w 3655531"/>
                <a:gd name="connsiteY0" fmla="*/ 980017 h 4239455"/>
                <a:gd name="connsiteX1" fmla="*/ 1088142 w 3655531"/>
                <a:gd name="connsiteY1" fmla="*/ 1041858 h 4239455"/>
                <a:gd name="connsiteX2" fmla="*/ 1101077 w 3655531"/>
                <a:gd name="connsiteY2" fmla="*/ 1877553 h 4239455"/>
                <a:gd name="connsiteX3" fmla="*/ 1114030 w 3655531"/>
                <a:gd name="connsiteY3" fmla="*/ 3249516 h 4239455"/>
                <a:gd name="connsiteX4" fmla="*/ 1113885 w 3655531"/>
                <a:gd name="connsiteY4" fmla="*/ 3278509 h 4239455"/>
                <a:gd name="connsiteX5" fmla="*/ 1800864 w 3655531"/>
                <a:gd name="connsiteY5" fmla="*/ 3278509 h 4239455"/>
                <a:gd name="connsiteX6" fmla="*/ 1863077 w 3655531"/>
                <a:gd name="connsiteY6" fmla="*/ 3274553 h 4239455"/>
                <a:gd name="connsiteX7" fmla="*/ 2244077 w 3655531"/>
                <a:gd name="connsiteY7" fmla="*/ 3211053 h 4239455"/>
                <a:gd name="connsiteX8" fmla="*/ 2459977 w 3655531"/>
                <a:gd name="connsiteY8" fmla="*/ 2995153 h 4239455"/>
                <a:gd name="connsiteX9" fmla="*/ 2561577 w 3655531"/>
                <a:gd name="connsiteY9" fmla="*/ 2728453 h 4239455"/>
                <a:gd name="connsiteX10" fmla="*/ 2548877 w 3655531"/>
                <a:gd name="connsiteY10" fmla="*/ 1661653 h 4239455"/>
                <a:gd name="connsiteX11" fmla="*/ 2498077 w 3655531"/>
                <a:gd name="connsiteY11" fmla="*/ 1344153 h 4239455"/>
                <a:gd name="connsiteX12" fmla="*/ 2383777 w 3655531"/>
                <a:gd name="connsiteY12" fmla="*/ 1153653 h 4239455"/>
                <a:gd name="connsiteX13" fmla="*/ 2218677 w 3655531"/>
                <a:gd name="connsiteY13" fmla="*/ 1039353 h 4239455"/>
                <a:gd name="connsiteX14" fmla="*/ 1976633 w 3655531"/>
                <a:gd name="connsiteY14" fmla="*/ 980405 h 4239455"/>
                <a:gd name="connsiteX15" fmla="*/ 1971289 w 3655531"/>
                <a:gd name="connsiteY15" fmla="*/ 980017 h 4239455"/>
                <a:gd name="connsiteX16" fmla="*/ 20365 w 3655531"/>
                <a:gd name="connsiteY16" fmla="*/ 102318 h 4239455"/>
                <a:gd name="connsiteX17" fmla="*/ 22387 w 3655531"/>
                <a:gd name="connsiteY17" fmla="*/ 115439 h 4239455"/>
                <a:gd name="connsiteX18" fmla="*/ 23021 w 3655531"/>
                <a:gd name="connsiteY18" fmla="*/ 126123 h 4239455"/>
                <a:gd name="connsiteX19" fmla="*/ 21146 w 3655531"/>
                <a:gd name="connsiteY19" fmla="*/ 130223 h 4239455"/>
                <a:gd name="connsiteX20" fmla="*/ 20365 w 3655531"/>
                <a:gd name="connsiteY20" fmla="*/ 102318 h 4239455"/>
                <a:gd name="connsiteX21" fmla="*/ 1639020 w 3655531"/>
                <a:gd name="connsiteY21" fmla="*/ 23 h 4239455"/>
                <a:gd name="connsiteX22" fmla="*/ 1969021 w 3655531"/>
                <a:gd name="connsiteY22" fmla="*/ 5480 h 4239455"/>
                <a:gd name="connsiteX23" fmla="*/ 2692921 w 3655531"/>
                <a:gd name="connsiteY23" fmla="*/ 119780 h 4239455"/>
                <a:gd name="connsiteX24" fmla="*/ 3150121 w 3655531"/>
                <a:gd name="connsiteY24" fmla="*/ 335680 h 4239455"/>
                <a:gd name="connsiteX25" fmla="*/ 3543821 w 3655531"/>
                <a:gd name="connsiteY25" fmla="*/ 856380 h 4239455"/>
                <a:gd name="connsiteX26" fmla="*/ 3645421 w 3655531"/>
                <a:gd name="connsiteY26" fmla="*/ 1885080 h 4239455"/>
                <a:gd name="connsiteX27" fmla="*/ 3607321 w 3655531"/>
                <a:gd name="connsiteY27" fmla="*/ 3116980 h 4239455"/>
                <a:gd name="connsiteX28" fmla="*/ 3251721 w 3655531"/>
                <a:gd name="connsiteY28" fmla="*/ 3777380 h 4239455"/>
                <a:gd name="connsiteX29" fmla="*/ 2731021 w 3655531"/>
                <a:gd name="connsiteY29" fmla="*/ 4094880 h 4239455"/>
                <a:gd name="connsiteX30" fmla="*/ 2248421 w 3655531"/>
                <a:gd name="connsiteY30" fmla="*/ 4209180 h 4239455"/>
                <a:gd name="connsiteX31" fmla="*/ 902221 w 3655531"/>
                <a:gd name="connsiteY31" fmla="*/ 4221880 h 4239455"/>
                <a:gd name="connsiteX32" fmla="*/ 216421 w 3655531"/>
                <a:gd name="connsiteY32" fmla="*/ 4234580 h 4239455"/>
                <a:gd name="connsiteX33" fmla="*/ 25921 w 3655531"/>
                <a:gd name="connsiteY33" fmla="*/ 4132980 h 4239455"/>
                <a:gd name="connsiteX34" fmla="*/ 521 w 3655531"/>
                <a:gd name="connsiteY34" fmla="*/ 3815480 h 4239455"/>
                <a:gd name="connsiteX35" fmla="*/ 13221 w 3655531"/>
                <a:gd name="connsiteY35" fmla="*/ 3015380 h 4239455"/>
                <a:gd name="connsiteX36" fmla="*/ 25921 w 3655531"/>
                <a:gd name="connsiteY36" fmla="*/ 399180 h 4239455"/>
                <a:gd name="connsiteX37" fmla="*/ 23449 w 3655531"/>
                <a:gd name="connsiteY37" fmla="*/ 133320 h 4239455"/>
                <a:gd name="connsiteX38" fmla="*/ 23021 w 3655531"/>
                <a:gd name="connsiteY38" fmla="*/ 126123 h 4239455"/>
                <a:gd name="connsiteX39" fmla="*/ 25921 w 3655531"/>
                <a:gd name="connsiteY39" fmla="*/ 119780 h 4239455"/>
                <a:gd name="connsiteX40" fmla="*/ 127521 w 3655531"/>
                <a:gd name="connsiteY40" fmla="*/ 18180 h 4239455"/>
                <a:gd name="connsiteX41" fmla="*/ 546621 w 3655531"/>
                <a:gd name="connsiteY41" fmla="*/ 18180 h 4239455"/>
                <a:gd name="connsiteX42" fmla="*/ 1639020 w 3655531"/>
                <a:gd name="connsiteY42" fmla="*/ 23 h 423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55531" h="4239455">
                  <a:moveTo>
                    <a:pt x="1088362" y="980017"/>
                  </a:moveTo>
                  <a:lnTo>
                    <a:pt x="1088142" y="1041858"/>
                  </a:lnTo>
                  <a:cubicBezTo>
                    <a:pt x="1088807" y="1217517"/>
                    <a:pt x="1097373" y="1538622"/>
                    <a:pt x="1101077" y="1877553"/>
                  </a:cubicBezTo>
                  <a:cubicBezTo>
                    <a:pt x="1105046" y="2240694"/>
                    <a:pt x="1114596" y="2966603"/>
                    <a:pt x="1114030" y="3249516"/>
                  </a:cubicBezTo>
                  <a:lnTo>
                    <a:pt x="1113885" y="3278509"/>
                  </a:lnTo>
                  <a:lnTo>
                    <a:pt x="1800864" y="3278509"/>
                  </a:lnTo>
                  <a:lnTo>
                    <a:pt x="1863077" y="3274553"/>
                  </a:lnTo>
                  <a:cubicBezTo>
                    <a:pt x="2053577" y="3259736"/>
                    <a:pt x="2144594" y="3257620"/>
                    <a:pt x="2244077" y="3211053"/>
                  </a:cubicBezTo>
                  <a:cubicBezTo>
                    <a:pt x="2343560" y="3164486"/>
                    <a:pt x="2407060" y="3075586"/>
                    <a:pt x="2459977" y="2995153"/>
                  </a:cubicBezTo>
                  <a:cubicBezTo>
                    <a:pt x="2512894" y="2914720"/>
                    <a:pt x="2546760" y="2950703"/>
                    <a:pt x="2561577" y="2728453"/>
                  </a:cubicBezTo>
                  <a:cubicBezTo>
                    <a:pt x="2576394" y="2506203"/>
                    <a:pt x="2559460" y="1892370"/>
                    <a:pt x="2548877" y="1661653"/>
                  </a:cubicBezTo>
                  <a:cubicBezTo>
                    <a:pt x="2538294" y="1430936"/>
                    <a:pt x="2525594" y="1428820"/>
                    <a:pt x="2498077" y="1344153"/>
                  </a:cubicBezTo>
                  <a:cubicBezTo>
                    <a:pt x="2470560" y="1259486"/>
                    <a:pt x="2430344" y="1204453"/>
                    <a:pt x="2383777" y="1153653"/>
                  </a:cubicBezTo>
                  <a:cubicBezTo>
                    <a:pt x="2337210" y="1102853"/>
                    <a:pt x="2296994" y="1068986"/>
                    <a:pt x="2218677" y="1039353"/>
                  </a:cubicBezTo>
                  <a:cubicBezTo>
                    <a:pt x="2150150" y="1013424"/>
                    <a:pt x="2109173" y="992356"/>
                    <a:pt x="1976633" y="980405"/>
                  </a:cubicBezTo>
                  <a:lnTo>
                    <a:pt x="1971289" y="980017"/>
                  </a:lnTo>
                  <a:close/>
                  <a:moveTo>
                    <a:pt x="20365" y="102318"/>
                  </a:moveTo>
                  <a:cubicBezTo>
                    <a:pt x="20961" y="102715"/>
                    <a:pt x="21672" y="106386"/>
                    <a:pt x="22387" y="115439"/>
                  </a:cubicBezTo>
                  <a:lnTo>
                    <a:pt x="23021" y="126123"/>
                  </a:lnTo>
                  <a:lnTo>
                    <a:pt x="21146" y="130223"/>
                  </a:lnTo>
                  <a:cubicBezTo>
                    <a:pt x="17835" y="129404"/>
                    <a:pt x="18579" y="101127"/>
                    <a:pt x="20365" y="102318"/>
                  </a:cubicBezTo>
                  <a:close/>
                  <a:moveTo>
                    <a:pt x="1639020" y="23"/>
                  </a:moveTo>
                  <a:cubicBezTo>
                    <a:pt x="1765160" y="-208"/>
                    <a:pt x="1879592" y="1247"/>
                    <a:pt x="1969021" y="5480"/>
                  </a:cubicBezTo>
                  <a:cubicBezTo>
                    <a:pt x="2326738" y="22413"/>
                    <a:pt x="2496071" y="64747"/>
                    <a:pt x="2692921" y="119780"/>
                  </a:cubicBezTo>
                  <a:cubicBezTo>
                    <a:pt x="2889771" y="174813"/>
                    <a:pt x="3008304" y="212913"/>
                    <a:pt x="3150121" y="335680"/>
                  </a:cubicBezTo>
                  <a:cubicBezTo>
                    <a:pt x="3291938" y="458447"/>
                    <a:pt x="3461271" y="598147"/>
                    <a:pt x="3543821" y="856380"/>
                  </a:cubicBezTo>
                  <a:cubicBezTo>
                    <a:pt x="3626371" y="1114613"/>
                    <a:pt x="3634838" y="1508313"/>
                    <a:pt x="3645421" y="1885080"/>
                  </a:cubicBezTo>
                  <a:cubicBezTo>
                    <a:pt x="3656004" y="2261847"/>
                    <a:pt x="3672938" y="2801597"/>
                    <a:pt x="3607321" y="3116980"/>
                  </a:cubicBezTo>
                  <a:cubicBezTo>
                    <a:pt x="3541704" y="3432363"/>
                    <a:pt x="3397771" y="3614397"/>
                    <a:pt x="3251721" y="3777380"/>
                  </a:cubicBezTo>
                  <a:cubicBezTo>
                    <a:pt x="3105671" y="3940363"/>
                    <a:pt x="2898238" y="4022913"/>
                    <a:pt x="2731021" y="4094880"/>
                  </a:cubicBezTo>
                  <a:cubicBezTo>
                    <a:pt x="2563804" y="4166847"/>
                    <a:pt x="2553221" y="4188013"/>
                    <a:pt x="2248421" y="4209180"/>
                  </a:cubicBezTo>
                  <a:cubicBezTo>
                    <a:pt x="1943621" y="4230347"/>
                    <a:pt x="902221" y="4221880"/>
                    <a:pt x="902221" y="4221880"/>
                  </a:cubicBezTo>
                  <a:cubicBezTo>
                    <a:pt x="563554" y="4226113"/>
                    <a:pt x="362471" y="4249397"/>
                    <a:pt x="216421" y="4234580"/>
                  </a:cubicBezTo>
                  <a:cubicBezTo>
                    <a:pt x="70371" y="4219763"/>
                    <a:pt x="61904" y="4202830"/>
                    <a:pt x="25921" y="4132980"/>
                  </a:cubicBezTo>
                  <a:cubicBezTo>
                    <a:pt x="-10062" y="4063130"/>
                    <a:pt x="2638" y="4001747"/>
                    <a:pt x="521" y="3815480"/>
                  </a:cubicBezTo>
                  <a:cubicBezTo>
                    <a:pt x="-1596" y="3629213"/>
                    <a:pt x="8988" y="3584763"/>
                    <a:pt x="13221" y="3015380"/>
                  </a:cubicBezTo>
                  <a:cubicBezTo>
                    <a:pt x="17454" y="2445997"/>
                    <a:pt x="23804" y="881780"/>
                    <a:pt x="25921" y="399180"/>
                  </a:cubicBezTo>
                  <a:cubicBezTo>
                    <a:pt x="26583" y="248368"/>
                    <a:pt x="25177" y="170729"/>
                    <a:pt x="23449" y="133320"/>
                  </a:cubicBezTo>
                  <a:lnTo>
                    <a:pt x="23021" y="126123"/>
                  </a:lnTo>
                  <a:lnTo>
                    <a:pt x="25921" y="119780"/>
                  </a:lnTo>
                  <a:cubicBezTo>
                    <a:pt x="42854" y="56280"/>
                    <a:pt x="40738" y="35113"/>
                    <a:pt x="127521" y="18180"/>
                  </a:cubicBezTo>
                  <a:cubicBezTo>
                    <a:pt x="214304" y="1247"/>
                    <a:pt x="546621" y="18180"/>
                    <a:pt x="546621" y="18180"/>
                  </a:cubicBezTo>
                  <a:cubicBezTo>
                    <a:pt x="776809" y="16592"/>
                    <a:pt x="1260599" y="718"/>
                    <a:pt x="1639020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05566" y="1784086"/>
              <a:ext cx="2806083" cy="4295780"/>
            </a:xfrm>
            <a:custGeom>
              <a:avLst/>
              <a:gdLst>
                <a:gd name="connsiteX0" fmla="*/ 253902 w 2806083"/>
                <a:gd name="connsiteY0" fmla="*/ 4293315 h 4295780"/>
                <a:gd name="connsiteX1" fmla="*/ 270034 w 2806083"/>
                <a:gd name="connsiteY1" fmla="*/ 4293315 h 4295780"/>
                <a:gd name="connsiteX2" fmla="*/ 270467 w 2806083"/>
                <a:gd name="connsiteY2" fmla="*/ 4295408 h 4295780"/>
                <a:gd name="connsiteX3" fmla="*/ 268415 w 2806083"/>
                <a:gd name="connsiteY3" fmla="*/ 4295780 h 4295780"/>
                <a:gd name="connsiteX4" fmla="*/ 1969 w 2806083"/>
                <a:gd name="connsiteY4" fmla="*/ 1214644 h 4295780"/>
                <a:gd name="connsiteX5" fmla="*/ 2639 w 2806083"/>
                <a:gd name="connsiteY5" fmla="*/ 1281133 h 4295780"/>
                <a:gd name="connsiteX6" fmla="*/ 2792 w 2806083"/>
                <a:gd name="connsiteY6" fmla="*/ 1306987 h 4295780"/>
                <a:gd name="connsiteX7" fmla="*/ 2639 w 2806083"/>
                <a:gd name="connsiteY7" fmla="*/ 1313875 h 4295780"/>
                <a:gd name="connsiteX8" fmla="*/ 1969 w 2806083"/>
                <a:gd name="connsiteY8" fmla="*/ 1214644 h 4295780"/>
                <a:gd name="connsiteX9" fmla="*/ 612934 w 2806083"/>
                <a:gd name="connsiteY9" fmla="*/ 715 h 4295780"/>
                <a:gd name="connsiteX10" fmla="*/ 892334 w 2806083"/>
                <a:gd name="connsiteY10" fmla="*/ 13415 h 4295780"/>
                <a:gd name="connsiteX11" fmla="*/ 1044734 w 2806083"/>
                <a:gd name="connsiteY11" fmla="*/ 76915 h 4295780"/>
                <a:gd name="connsiteX12" fmla="*/ 1082834 w 2806083"/>
                <a:gd name="connsiteY12" fmla="*/ 280115 h 4295780"/>
                <a:gd name="connsiteX13" fmla="*/ 1082834 w 2806083"/>
                <a:gd name="connsiteY13" fmla="*/ 1232615 h 4295780"/>
                <a:gd name="connsiteX14" fmla="*/ 1082834 w 2806083"/>
                <a:gd name="connsiteY14" fmla="*/ 3290015 h 4295780"/>
                <a:gd name="connsiteX15" fmla="*/ 1082398 w 2806083"/>
                <a:gd name="connsiteY15" fmla="*/ 3328115 h 4295780"/>
                <a:gd name="connsiteX16" fmla="*/ 1451134 w 2806083"/>
                <a:gd name="connsiteY16" fmla="*/ 3328115 h 4295780"/>
                <a:gd name="connsiteX17" fmla="*/ 2556034 w 2806083"/>
                <a:gd name="connsiteY17" fmla="*/ 3328115 h 4295780"/>
                <a:gd name="connsiteX18" fmla="*/ 2721134 w 2806083"/>
                <a:gd name="connsiteY18" fmla="*/ 3366215 h 4295780"/>
                <a:gd name="connsiteX19" fmla="*/ 2797334 w 2806083"/>
                <a:gd name="connsiteY19" fmla="*/ 3531315 h 4295780"/>
                <a:gd name="connsiteX20" fmla="*/ 2797334 w 2806083"/>
                <a:gd name="connsiteY20" fmla="*/ 3836115 h 4295780"/>
                <a:gd name="connsiteX21" fmla="*/ 2733834 w 2806083"/>
                <a:gd name="connsiteY21" fmla="*/ 4153615 h 4295780"/>
                <a:gd name="connsiteX22" fmla="*/ 2670334 w 2806083"/>
                <a:gd name="connsiteY22" fmla="*/ 4280615 h 4295780"/>
                <a:gd name="connsiteX23" fmla="*/ 2467134 w 2806083"/>
                <a:gd name="connsiteY23" fmla="*/ 4293315 h 4295780"/>
                <a:gd name="connsiteX24" fmla="*/ 270034 w 2806083"/>
                <a:gd name="connsiteY24" fmla="*/ 4293315 h 4295780"/>
                <a:gd name="connsiteX25" fmla="*/ 230049 w 2806083"/>
                <a:gd name="connsiteY25" fmla="*/ 4282897 h 4295780"/>
                <a:gd name="connsiteX26" fmla="*/ 184116 w 2806083"/>
                <a:gd name="connsiteY26" fmla="*/ 4272455 h 4295780"/>
                <a:gd name="connsiteX27" fmla="*/ 173619 w 2806083"/>
                <a:gd name="connsiteY27" fmla="*/ 4269230 h 4295780"/>
                <a:gd name="connsiteX28" fmla="*/ 47489 w 2806083"/>
                <a:gd name="connsiteY28" fmla="*/ 4201222 h 4295780"/>
                <a:gd name="connsiteX29" fmla="*/ 6268 w 2806083"/>
                <a:gd name="connsiteY29" fmla="*/ 4148368 h 4295780"/>
                <a:gd name="connsiteX30" fmla="*/ 6125 w 2806083"/>
                <a:gd name="connsiteY30" fmla="*/ 4142800 h 4295780"/>
                <a:gd name="connsiteX31" fmla="*/ 3334 w 2806083"/>
                <a:gd name="connsiteY31" fmla="*/ 4001215 h 4295780"/>
                <a:gd name="connsiteX32" fmla="*/ 3334 w 2806083"/>
                <a:gd name="connsiteY32" fmla="*/ 1410415 h 4295780"/>
                <a:gd name="connsiteX33" fmla="*/ 2962 w 2806083"/>
                <a:gd name="connsiteY33" fmla="*/ 1335641 h 4295780"/>
                <a:gd name="connsiteX34" fmla="*/ 2792 w 2806083"/>
                <a:gd name="connsiteY34" fmla="*/ 1306987 h 4295780"/>
                <a:gd name="connsiteX35" fmla="*/ 2962 w 2806083"/>
                <a:gd name="connsiteY35" fmla="*/ 1299352 h 4295780"/>
                <a:gd name="connsiteX36" fmla="*/ 3334 w 2806083"/>
                <a:gd name="connsiteY36" fmla="*/ 1270715 h 4295780"/>
                <a:gd name="connsiteX37" fmla="*/ 16034 w 2806083"/>
                <a:gd name="connsiteY37" fmla="*/ 242015 h 4295780"/>
                <a:gd name="connsiteX38" fmla="*/ 54134 w 2806083"/>
                <a:gd name="connsiteY38" fmla="*/ 102315 h 4295780"/>
                <a:gd name="connsiteX39" fmla="*/ 231934 w 2806083"/>
                <a:gd name="connsiteY39" fmla="*/ 26115 h 4295780"/>
                <a:gd name="connsiteX40" fmla="*/ 612934 w 2806083"/>
                <a:gd name="connsiteY40" fmla="*/ 715 h 429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06083" h="4295780">
                  <a:moveTo>
                    <a:pt x="253902" y="4293315"/>
                  </a:moveTo>
                  <a:lnTo>
                    <a:pt x="270034" y="4293315"/>
                  </a:lnTo>
                  <a:cubicBezTo>
                    <a:pt x="271886" y="4294109"/>
                    <a:pt x="271928" y="4294804"/>
                    <a:pt x="270467" y="4295408"/>
                  </a:cubicBezTo>
                  <a:lnTo>
                    <a:pt x="268415" y="4295780"/>
                  </a:lnTo>
                  <a:close/>
                  <a:moveTo>
                    <a:pt x="1969" y="1214644"/>
                  </a:moveTo>
                  <a:cubicBezTo>
                    <a:pt x="2118" y="1217459"/>
                    <a:pt x="2341" y="1235939"/>
                    <a:pt x="2639" y="1281133"/>
                  </a:cubicBezTo>
                  <a:lnTo>
                    <a:pt x="2792" y="1306987"/>
                  </a:lnTo>
                  <a:lnTo>
                    <a:pt x="2639" y="1313875"/>
                  </a:lnTo>
                  <a:cubicBezTo>
                    <a:pt x="1746" y="1338729"/>
                    <a:pt x="1523" y="1206198"/>
                    <a:pt x="1969" y="1214644"/>
                  </a:cubicBezTo>
                  <a:close/>
                  <a:moveTo>
                    <a:pt x="612934" y="715"/>
                  </a:moveTo>
                  <a:cubicBezTo>
                    <a:pt x="723001" y="-1402"/>
                    <a:pt x="820367" y="715"/>
                    <a:pt x="892334" y="13415"/>
                  </a:cubicBezTo>
                  <a:cubicBezTo>
                    <a:pt x="964301" y="26115"/>
                    <a:pt x="1012984" y="32465"/>
                    <a:pt x="1044734" y="76915"/>
                  </a:cubicBezTo>
                  <a:cubicBezTo>
                    <a:pt x="1076484" y="121365"/>
                    <a:pt x="1076484" y="87498"/>
                    <a:pt x="1082834" y="280115"/>
                  </a:cubicBezTo>
                  <a:cubicBezTo>
                    <a:pt x="1089184" y="472732"/>
                    <a:pt x="1082834" y="1232615"/>
                    <a:pt x="1082834" y="1232615"/>
                  </a:cubicBezTo>
                  <a:lnTo>
                    <a:pt x="1082834" y="3290015"/>
                  </a:lnTo>
                  <a:lnTo>
                    <a:pt x="1082398" y="3328115"/>
                  </a:lnTo>
                  <a:lnTo>
                    <a:pt x="1451134" y="3328115"/>
                  </a:lnTo>
                  <a:cubicBezTo>
                    <a:pt x="1696667" y="3323882"/>
                    <a:pt x="2344367" y="3321765"/>
                    <a:pt x="2556034" y="3328115"/>
                  </a:cubicBezTo>
                  <a:cubicBezTo>
                    <a:pt x="2767701" y="3334465"/>
                    <a:pt x="2680917" y="3332348"/>
                    <a:pt x="2721134" y="3366215"/>
                  </a:cubicBezTo>
                  <a:cubicBezTo>
                    <a:pt x="2761351" y="3400082"/>
                    <a:pt x="2784634" y="3452998"/>
                    <a:pt x="2797334" y="3531315"/>
                  </a:cubicBezTo>
                  <a:cubicBezTo>
                    <a:pt x="2810034" y="3609632"/>
                    <a:pt x="2807917" y="3732398"/>
                    <a:pt x="2797334" y="3836115"/>
                  </a:cubicBezTo>
                  <a:cubicBezTo>
                    <a:pt x="2786751" y="3939832"/>
                    <a:pt x="2755001" y="4079532"/>
                    <a:pt x="2733834" y="4153615"/>
                  </a:cubicBezTo>
                  <a:cubicBezTo>
                    <a:pt x="2712667" y="4227698"/>
                    <a:pt x="2714784" y="4257332"/>
                    <a:pt x="2670334" y="4280615"/>
                  </a:cubicBezTo>
                  <a:cubicBezTo>
                    <a:pt x="2625884" y="4303898"/>
                    <a:pt x="2467134" y="4293315"/>
                    <a:pt x="2467134" y="4293315"/>
                  </a:cubicBezTo>
                  <a:lnTo>
                    <a:pt x="270034" y="4293315"/>
                  </a:lnTo>
                  <a:cubicBezTo>
                    <a:pt x="262626" y="4290140"/>
                    <a:pt x="248206" y="4286833"/>
                    <a:pt x="230049" y="4282897"/>
                  </a:cubicBezTo>
                  <a:lnTo>
                    <a:pt x="184116" y="4272455"/>
                  </a:lnTo>
                  <a:lnTo>
                    <a:pt x="173619" y="4269230"/>
                  </a:lnTo>
                  <a:cubicBezTo>
                    <a:pt x="124985" y="4252428"/>
                    <a:pt x="81341" y="4232045"/>
                    <a:pt x="47489" y="4201222"/>
                  </a:cubicBezTo>
                  <a:lnTo>
                    <a:pt x="6268" y="4148368"/>
                  </a:lnTo>
                  <a:lnTo>
                    <a:pt x="6125" y="4142800"/>
                  </a:lnTo>
                  <a:cubicBezTo>
                    <a:pt x="5286" y="4106156"/>
                    <a:pt x="4393" y="4059688"/>
                    <a:pt x="3334" y="4001215"/>
                  </a:cubicBezTo>
                  <a:cubicBezTo>
                    <a:pt x="-5133" y="3533432"/>
                    <a:pt x="5451" y="1867615"/>
                    <a:pt x="3334" y="1410415"/>
                  </a:cubicBezTo>
                  <a:cubicBezTo>
                    <a:pt x="3201" y="1381840"/>
                    <a:pt x="3077" y="1357052"/>
                    <a:pt x="2962" y="1335641"/>
                  </a:cubicBezTo>
                  <a:lnTo>
                    <a:pt x="2792" y="1306987"/>
                  </a:lnTo>
                  <a:lnTo>
                    <a:pt x="2962" y="1299352"/>
                  </a:lnTo>
                  <a:cubicBezTo>
                    <a:pt x="3077" y="1292295"/>
                    <a:pt x="3201" y="1282886"/>
                    <a:pt x="3334" y="1270715"/>
                  </a:cubicBezTo>
                  <a:cubicBezTo>
                    <a:pt x="5451" y="1075982"/>
                    <a:pt x="7567" y="436748"/>
                    <a:pt x="16034" y="242015"/>
                  </a:cubicBezTo>
                  <a:cubicBezTo>
                    <a:pt x="24501" y="47282"/>
                    <a:pt x="18151" y="138298"/>
                    <a:pt x="54134" y="102315"/>
                  </a:cubicBezTo>
                  <a:cubicBezTo>
                    <a:pt x="90117" y="66332"/>
                    <a:pt x="138801" y="43048"/>
                    <a:pt x="231934" y="26115"/>
                  </a:cubicBezTo>
                  <a:cubicBezTo>
                    <a:pt x="325067" y="9182"/>
                    <a:pt x="502867" y="2832"/>
                    <a:pt x="612934" y="7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1" y="1597513"/>
            <a:ext cx="2053289" cy="913692"/>
            <a:chOff x="-14732" y="713180"/>
            <a:chExt cx="12169493" cy="5415290"/>
          </a:xfrm>
        </p:grpSpPr>
        <p:sp>
          <p:nvSpPr>
            <p:cNvPr id="18" name="Freeform 17"/>
            <p:cNvSpPr/>
            <p:nvPr/>
          </p:nvSpPr>
          <p:spPr>
            <a:xfrm rot="243445">
              <a:off x="9486659" y="713180"/>
              <a:ext cx="2668102" cy="2803789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-14732" y="1774859"/>
              <a:ext cx="2948523" cy="4353611"/>
            </a:xfrm>
            <a:custGeom>
              <a:avLst/>
              <a:gdLst>
                <a:gd name="connsiteX0" fmla="*/ 2859532 w 2948523"/>
                <a:gd name="connsiteY0" fmla="*/ 619542 h 4353611"/>
                <a:gd name="connsiteX1" fmla="*/ 2872232 w 2948523"/>
                <a:gd name="connsiteY1" fmla="*/ 289342 h 4353611"/>
                <a:gd name="connsiteX2" fmla="*/ 2757932 w 2948523"/>
                <a:gd name="connsiteY2" fmla="*/ 136942 h 4353611"/>
                <a:gd name="connsiteX3" fmla="*/ 2211832 w 2948523"/>
                <a:gd name="connsiteY3" fmla="*/ 9942 h 4353611"/>
                <a:gd name="connsiteX4" fmla="*/ 1272032 w 2948523"/>
                <a:gd name="connsiteY4" fmla="*/ 22642 h 4353611"/>
                <a:gd name="connsiteX5" fmla="*/ 751332 w 2948523"/>
                <a:gd name="connsiteY5" fmla="*/ 136942 h 4353611"/>
                <a:gd name="connsiteX6" fmla="*/ 319532 w 2948523"/>
                <a:gd name="connsiteY6" fmla="*/ 429042 h 4353611"/>
                <a:gd name="connsiteX7" fmla="*/ 103632 w 2948523"/>
                <a:gd name="connsiteY7" fmla="*/ 1102142 h 4353611"/>
                <a:gd name="connsiteX8" fmla="*/ 205232 w 2948523"/>
                <a:gd name="connsiteY8" fmla="*/ 1826042 h 4353611"/>
                <a:gd name="connsiteX9" fmla="*/ 852932 w 2948523"/>
                <a:gd name="connsiteY9" fmla="*/ 2461042 h 4353611"/>
                <a:gd name="connsiteX10" fmla="*/ 1462532 w 2948523"/>
                <a:gd name="connsiteY10" fmla="*/ 2715042 h 4353611"/>
                <a:gd name="connsiteX11" fmla="*/ 1805432 w 2948523"/>
                <a:gd name="connsiteY11" fmla="*/ 2905542 h 4353611"/>
                <a:gd name="connsiteX12" fmla="*/ 1907032 w 2948523"/>
                <a:gd name="connsiteY12" fmla="*/ 3172242 h 4353611"/>
                <a:gd name="connsiteX13" fmla="*/ 1703832 w 2948523"/>
                <a:gd name="connsiteY13" fmla="*/ 3413542 h 4353611"/>
                <a:gd name="connsiteX14" fmla="*/ 1183132 w 2948523"/>
                <a:gd name="connsiteY14" fmla="*/ 3477042 h 4353611"/>
                <a:gd name="connsiteX15" fmla="*/ 484632 w 2948523"/>
                <a:gd name="connsiteY15" fmla="*/ 3400842 h 4353611"/>
                <a:gd name="connsiteX16" fmla="*/ 294132 w 2948523"/>
                <a:gd name="connsiteY16" fmla="*/ 3350042 h 4353611"/>
                <a:gd name="connsiteX17" fmla="*/ 141732 w 2948523"/>
                <a:gd name="connsiteY17" fmla="*/ 3477042 h 4353611"/>
                <a:gd name="connsiteX18" fmla="*/ 27432 w 2948523"/>
                <a:gd name="connsiteY18" fmla="*/ 3807242 h 4353611"/>
                <a:gd name="connsiteX19" fmla="*/ 27432 w 2948523"/>
                <a:gd name="connsiteY19" fmla="*/ 4150142 h 4353611"/>
                <a:gd name="connsiteX20" fmla="*/ 332232 w 2948523"/>
                <a:gd name="connsiteY20" fmla="*/ 4277142 h 4353611"/>
                <a:gd name="connsiteX21" fmla="*/ 1386332 w 2948523"/>
                <a:gd name="connsiteY21" fmla="*/ 4353342 h 4353611"/>
                <a:gd name="connsiteX22" fmla="*/ 2148332 w 2948523"/>
                <a:gd name="connsiteY22" fmla="*/ 4251742 h 4353611"/>
                <a:gd name="connsiteX23" fmla="*/ 2783332 w 2948523"/>
                <a:gd name="connsiteY23" fmla="*/ 3845342 h 4353611"/>
                <a:gd name="connsiteX24" fmla="*/ 2948432 w 2948523"/>
                <a:gd name="connsiteY24" fmla="*/ 3083342 h 4353611"/>
                <a:gd name="connsiteX25" fmla="*/ 2770632 w 2948523"/>
                <a:gd name="connsiteY25" fmla="*/ 2435642 h 4353611"/>
                <a:gd name="connsiteX26" fmla="*/ 2173732 w 2948523"/>
                <a:gd name="connsiteY26" fmla="*/ 1864142 h 4353611"/>
                <a:gd name="connsiteX27" fmla="*/ 1373632 w 2948523"/>
                <a:gd name="connsiteY27" fmla="*/ 1483142 h 4353611"/>
                <a:gd name="connsiteX28" fmla="*/ 1132332 w 2948523"/>
                <a:gd name="connsiteY28" fmla="*/ 1191042 h 4353611"/>
                <a:gd name="connsiteX29" fmla="*/ 1297432 w 2948523"/>
                <a:gd name="connsiteY29" fmla="*/ 987842 h 4353611"/>
                <a:gd name="connsiteX30" fmla="*/ 1881632 w 2948523"/>
                <a:gd name="connsiteY30" fmla="*/ 898942 h 4353611"/>
                <a:gd name="connsiteX31" fmla="*/ 2618232 w 2948523"/>
                <a:gd name="connsiteY31" fmla="*/ 987842 h 4353611"/>
                <a:gd name="connsiteX32" fmla="*/ 2859532 w 2948523"/>
                <a:gd name="connsiteY32" fmla="*/ 619542 h 435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48523" h="4353611">
                  <a:moveTo>
                    <a:pt x="2859532" y="619542"/>
                  </a:moveTo>
                  <a:cubicBezTo>
                    <a:pt x="2901865" y="503125"/>
                    <a:pt x="2889165" y="369775"/>
                    <a:pt x="2872232" y="289342"/>
                  </a:cubicBezTo>
                  <a:cubicBezTo>
                    <a:pt x="2855299" y="208909"/>
                    <a:pt x="2867999" y="183509"/>
                    <a:pt x="2757932" y="136942"/>
                  </a:cubicBezTo>
                  <a:cubicBezTo>
                    <a:pt x="2647865" y="90375"/>
                    <a:pt x="2459482" y="28992"/>
                    <a:pt x="2211832" y="9942"/>
                  </a:cubicBezTo>
                  <a:cubicBezTo>
                    <a:pt x="1964182" y="-9108"/>
                    <a:pt x="1515449" y="1475"/>
                    <a:pt x="1272032" y="22642"/>
                  </a:cubicBezTo>
                  <a:cubicBezTo>
                    <a:pt x="1028615" y="43809"/>
                    <a:pt x="910082" y="69209"/>
                    <a:pt x="751332" y="136942"/>
                  </a:cubicBezTo>
                  <a:cubicBezTo>
                    <a:pt x="592582" y="204675"/>
                    <a:pt x="427482" y="268175"/>
                    <a:pt x="319532" y="429042"/>
                  </a:cubicBezTo>
                  <a:cubicBezTo>
                    <a:pt x="211582" y="589909"/>
                    <a:pt x="122682" y="869309"/>
                    <a:pt x="103632" y="1102142"/>
                  </a:cubicBezTo>
                  <a:cubicBezTo>
                    <a:pt x="84582" y="1334975"/>
                    <a:pt x="80349" y="1599559"/>
                    <a:pt x="205232" y="1826042"/>
                  </a:cubicBezTo>
                  <a:cubicBezTo>
                    <a:pt x="330115" y="2052525"/>
                    <a:pt x="643382" y="2312875"/>
                    <a:pt x="852932" y="2461042"/>
                  </a:cubicBezTo>
                  <a:cubicBezTo>
                    <a:pt x="1062482" y="2609209"/>
                    <a:pt x="1303782" y="2640959"/>
                    <a:pt x="1462532" y="2715042"/>
                  </a:cubicBezTo>
                  <a:cubicBezTo>
                    <a:pt x="1621282" y="2789125"/>
                    <a:pt x="1731349" y="2829342"/>
                    <a:pt x="1805432" y="2905542"/>
                  </a:cubicBezTo>
                  <a:cubicBezTo>
                    <a:pt x="1879515" y="2981742"/>
                    <a:pt x="1923965" y="3087575"/>
                    <a:pt x="1907032" y="3172242"/>
                  </a:cubicBezTo>
                  <a:cubicBezTo>
                    <a:pt x="1890099" y="3256909"/>
                    <a:pt x="1824482" y="3362742"/>
                    <a:pt x="1703832" y="3413542"/>
                  </a:cubicBezTo>
                  <a:cubicBezTo>
                    <a:pt x="1583182" y="3464342"/>
                    <a:pt x="1386332" y="3479159"/>
                    <a:pt x="1183132" y="3477042"/>
                  </a:cubicBezTo>
                  <a:cubicBezTo>
                    <a:pt x="979932" y="3474925"/>
                    <a:pt x="632799" y="3422009"/>
                    <a:pt x="484632" y="3400842"/>
                  </a:cubicBezTo>
                  <a:cubicBezTo>
                    <a:pt x="336465" y="3379675"/>
                    <a:pt x="351282" y="3337342"/>
                    <a:pt x="294132" y="3350042"/>
                  </a:cubicBezTo>
                  <a:cubicBezTo>
                    <a:pt x="236982" y="3362742"/>
                    <a:pt x="186182" y="3400842"/>
                    <a:pt x="141732" y="3477042"/>
                  </a:cubicBezTo>
                  <a:cubicBezTo>
                    <a:pt x="97282" y="3553242"/>
                    <a:pt x="46482" y="3695059"/>
                    <a:pt x="27432" y="3807242"/>
                  </a:cubicBezTo>
                  <a:cubicBezTo>
                    <a:pt x="8382" y="3919425"/>
                    <a:pt x="-23368" y="4071825"/>
                    <a:pt x="27432" y="4150142"/>
                  </a:cubicBezTo>
                  <a:cubicBezTo>
                    <a:pt x="78232" y="4228459"/>
                    <a:pt x="105749" y="4243275"/>
                    <a:pt x="332232" y="4277142"/>
                  </a:cubicBezTo>
                  <a:cubicBezTo>
                    <a:pt x="558715" y="4311009"/>
                    <a:pt x="1083649" y="4357575"/>
                    <a:pt x="1386332" y="4353342"/>
                  </a:cubicBezTo>
                  <a:cubicBezTo>
                    <a:pt x="1689015" y="4349109"/>
                    <a:pt x="1915499" y="4336409"/>
                    <a:pt x="2148332" y="4251742"/>
                  </a:cubicBezTo>
                  <a:cubicBezTo>
                    <a:pt x="2381165" y="4167075"/>
                    <a:pt x="2649982" y="4040075"/>
                    <a:pt x="2783332" y="3845342"/>
                  </a:cubicBezTo>
                  <a:cubicBezTo>
                    <a:pt x="2916682" y="3650609"/>
                    <a:pt x="2950549" y="3318292"/>
                    <a:pt x="2948432" y="3083342"/>
                  </a:cubicBezTo>
                  <a:cubicBezTo>
                    <a:pt x="2946315" y="2848392"/>
                    <a:pt x="2899749" y="2638842"/>
                    <a:pt x="2770632" y="2435642"/>
                  </a:cubicBezTo>
                  <a:cubicBezTo>
                    <a:pt x="2641515" y="2232442"/>
                    <a:pt x="2406565" y="2022892"/>
                    <a:pt x="2173732" y="1864142"/>
                  </a:cubicBezTo>
                  <a:cubicBezTo>
                    <a:pt x="1940899" y="1705392"/>
                    <a:pt x="1547199" y="1595325"/>
                    <a:pt x="1373632" y="1483142"/>
                  </a:cubicBezTo>
                  <a:cubicBezTo>
                    <a:pt x="1200065" y="1370959"/>
                    <a:pt x="1145032" y="1273592"/>
                    <a:pt x="1132332" y="1191042"/>
                  </a:cubicBezTo>
                  <a:cubicBezTo>
                    <a:pt x="1119632" y="1108492"/>
                    <a:pt x="1172549" y="1036525"/>
                    <a:pt x="1297432" y="987842"/>
                  </a:cubicBezTo>
                  <a:cubicBezTo>
                    <a:pt x="1422315" y="939159"/>
                    <a:pt x="1661499" y="898942"/>
                    <a:pt x="1881632" y="898942"/>
                  </a:cubicBezTo>
                  <a:cubicBezTo>
                    <a:pt x="2101765" y="898942"/>
                    <a:pt x="2453132" y="1030175"/>
                    <a:pt x="2618232" y="987842"/>
                  </a:cubicBezTo>
                  <a:cubicBezTo>
                    <a:pt x="2783332" y="945509"/>
                    <a:pt x="2817199" y="735959"/>
                    <a:pt x="2859532" y="6195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20124" y="1812248"/>
              <a:ext cx="3655531" cy="4239455"/>
            </a:xfrm>
            <a:custGeom>
              <a:avLst/>
              <a:gdLst>
                <a:gd name="connsiteX0" fmla="*/ 1088362 w 3655531"/>
                <a:gd name="connsiteY0" fmla="*/ 980017 h 4239455"/>
                <a:gd name="connsiteX1" fmla="*/ 1088142 w 3655531"/>
                <a:gd name="connsiteY1" fmla="*/ 1041858 h 4239455"/>
                <a:gd name="connsiteX2" fmla="*/ 1101077 w 3655531"/>
                <a:gd name="connsiteY2" fmla="*/ 1877553 h 4239455"/>
                <a:gd name="connsiteX3" fmla="*/ 1114030 w 3655531"/>
                <a:gd name="connsiteY3" fmla="*/ 3249516 h 4239455"/>
                <a:gd name="connsiteX4" fmla="*/ 1113885 w 3655531"/>
                <a:gd name="connsiteY4" fmla="*/ 3278509 h 4239455"/>
                <a:gd name="connsiteX5" fmla="*/ 1800864 w 3655531"/>
                <a:gd name="connsiteY5" fmla="*/ 3278509 h 4239455"/>
                <a:gd name="connsiteX6" fmla="*/ 1863077 w 3655531"/>
                <a:gd name="connsiteY6" fmla="*/ 3274553 h 4239455"/>
                <a:gd name="connsiteX7" fmla="*/ 2244077 w 3655531"/>
                <a:gd name="connsiteY7" fmla="*/ 3211053 h 4239455"/>
                <a:gd name="connsiteX8" fmla="*/ 2459977 w 3655531"/>
                <a:gd name="connsiteY8" fmla="*/ 2995153 h 4239455"/>
                <a:gd name="connsiteX9" fmla="*/ 2561577 w 3655531"/>
                <a:gd name="connsiteY9" fmla="*/ 2728453 h 4239455"/>
                <a:gd name="connsiteX10" fmla="*/ 2548877 w 3655531"/>
                <a:gd name="connsiteY10" fmla="*/ 1661653 h 4239455"/>
                <a:gd name="connsiteX11" fmla="*/ 2498077 w 3655531"/>
                <a:gd name="connsiteY11" fmla="*/ 1344153 h 4239455"/>
                <a:gd name="connsiteX12" fmla="*/ 2383777 w 3655531"/>
                <a:gd name="connsiteY12" fmla="*/ 1153653 h 4239455"/>
                <a:gd name="connsiteX13" fmla="*/ 2218677 w 3655531"/>
                <a:gd name="connsiteY13" fmla="*/ 1039353 h 4239455"/>
                <a:gd name="connsiteX14" fmla="*/ 1976633 w 3655531"/>
                <a:gd name="connsiteY14" fmla="*/ 980405 h 4239455"/>
                <a:gd name="connsiteX15" fmla="*/ 1971289 w 3655531"/>
                <a:gd name="connsiteY15" fmla="*/ 980017 h 4239455"/>
                <a:gd name="connsiteX16" fmla="*/ 20365 w 3655531"/>
                <a:gd name="connsiteY16" fmla="*/ 102318 h 4239455"/>
                <a:gd name="connsiteX17" fmla="*/ 22387 w 3655531"/>
                <a:gd name="connsiteY17" fmla="*/ 115439 h 4239455"/>
                <a:gd name="connsiteX18" fmla="*/ 23021 w 3655531"/>
                <a:gd name="connsiteY18" fmla="*/ 126123 h 4239455"/>
                <a:gd name="connsiteX19" fmla="*/ 21146 w 3655531"/>
                <a:gd name="connsiteY19" fmla="*/ 130223 h 4239455"/>
                <a:gd name="connsiteX20" fmla="*/ 20365 w 3655531"/>
                <a:gd name="connsiteY20" fmla="*/ 102318 h 4239455"/>
                <a:gd name="connsiteX21" fmla="*/ 1639020 w 3655531"/>
                <a:gd name="connsiteY21" fmla="*/ 23 h 4239455"/>
                <a:gd name="connsiteX22" fmla="*/ 1969021 w 3655531"/>
                <a:gd name="connsiteY22" fmla="*/ 5480 h 4239455"/>
                <a:gd name="connsiteX23" fmla="*/ 2692921 w 3655531"/>
                <a:gd name="connsiteY23" fmla="*/ 119780 h 4239455"/>
                <a:gd name="connsiteX24" fmla="*/ 3150121 w 3655531"/>
                <a:gd name="connsiteY24" fmla="*/ 335680 h 4239455"/>
                <a:gd name="connsiteX25" fmla="*/ 3543821 w 3655531"/>
                <a:gd name="connsiteY25" fmla="*/ 856380 h 4239455"/>
                <a:gd name="connsiteX26" fmla="*/ 3645421 w 3655531"/>
                <a:gd name="connsiteY26" fmla="*/ 1885080 h 4239455"/>
                <a:gd name="connsiteX27" fmla="*/ 3607321 w 3655531"/>
                <a:gd name="connsiteY27" fmla="*/ 3116980 h 4239455"/>
                <a:gd name="connsiteX28" fmla="*/ 3251721 w 3655531"/>
                <a:gd name="connsiteY28" fmla="*/ 3777380 h 4239455"/>
                <a:gd name="connsiteX29" fmla="*/ 2731021 w 3655531"/>
                <a:gd name="connsiteY29" fmla="*/ 4094880 h 4239455"/>
                <a:gd name="connsiteX30" fmla="*/ 2248421 w 3655531"/>
                <a:gd name="connsiteY30" fmla="*/ 4209180 h 4239455"/>
                <a:gd name="connsiteX31" fmla="*/ 902221 w 3655531"/>
                <a:gd name="connsiteY31" fmla="*/ 4221880 h 4239455"/>
                <a:gd name="connsiteX32" fmla="*/ 216421 w 3655531"/>
                <a:gd name="connsiteY32" fmla="*/ 4234580 h 4239455"/>
                <a:gd name="connsiteX33" fmla="*/ 25921 w 3655531"/>
                <a:gd name="connsiteY33" fmla="*/ 4132980 h 4239455"/>
                <a:gd name="connsiteX34" fmla="*/ 521 w 3655531"/>
                <a:gd name="connsiteY34" fmla="*/ 3815480 h 4239455"/>
                <a:gd name="connsiteX35" fmla="*/ 13221 w 3655531"/>
                <a:gd name="connsiteY35" fmla="*/ 3015380 h 4239455"/>
                <a:gd name="connsiteX36" fmla="*/ 25921 w 3655531"/>
                <a:gd name="connsiteY36" fmla="*/ 399180 h 4239455"/>
                <a:gd name="connsiteX37" fmla="*/ 23449 w 3655531"/>
                <a:gd name="connsiteY37" fmla="*/ 133320 h 4239455"/>
                <a:gd name="connsiteX38" fmla="*/ 23021 w 3655531"/>
                <a:gd name="connsiteY38" fmla="*/ 126123 h 4239455"/>
                <a:gd name="connsiteX39" fmla="*/ 25921 w 3655531"/>
                <a:gd name="connsiteY39" fmla="*/ 119780 h 4239455"/>
                <a:gd name="connsiteX40" fmla="*/ 127521 w 3655531"/>
                <a:gd name="connsiteY40" fmla="*/ 18180 h 4239455"/>
                <a:gd name="connsiteX41" fmla="*/ 546621 w 3655531"/>
                <a:gd name="connsiteY41" fmla="*/ 18180 h 4239455"/>
                <a:gd name="connsiteX42" fmla="*/ 1639020 w 3655531"/>
                <a:gd name="connsiteY42" fmla="*/ 23 h 423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55531" h="4239455">
                  <a:moveTo>
                    <a:pt x="1088362" y="980017"/>
                  </a:moveTo>
                  <a:lnTo>
                    <a:pt x="1088142" y="1041858"/>
                  </a:lnTo>
                  <a:cubicBezTo>
                    <a:pt x="1088807" y="1217517"/>
                    <a:pt x="1097373" y="1538622"/>
                    <a:pt x="1101077" y="1877553"/>
                  </a:cubicBezTo>
                  <a:cubicBezTo>
                    <a:pt x="1105046" y="2240694"/>
                    <a:pt x="1114596" y="2966603"/>
                    <a:pt x="1114030" y="3249516"/>
                  </a:cubicBezTo>
                  <a:lnTo>
                    <a:pt x="1113885" y="3278509"/>
                  </a:lnTo>
                  <a:lnTo>
                    <a:pt x="1800864" y="3278509"/>
                  </a:lnTo>
                  <a:lnTo>
                    <a:pt x="1863077" y="3274553"/>
                  </a:lnTo>
                  <a:cubicBezTo>
                    <a:pt x="2053577" y="3259736"/>
                    <a:pt x="2144594" y="3257620"/>
                    <a:pt x="2244077" y="3211053"/>
                  </a:cubicBezTo>
                  <a:cubicBezTo>
                    <a:pt x="2343560" y="3164486"/>
                    <a:pt x="2407060" y="3075586"/>
                    <a:pt x="2459977" y="2995153"/>
                  </a:cubicBezTo>
                  <a:cubicBezTo>
                    <a:pt x="2512894" y="2914720"/>
                    <a:pt x="2546760" y="2950703"/>
                    <a:pt x="2561577" y="2728453"/>
                  </a:cubicBezTo>
                  <a:cubicBezTo>
                    <a:pt x="2576394" y="2506203"/>
                    <a:pt x="2559460" y="1892370"/>
                    <a:pt x="2548877" y="1661653"/>
                  </a:cubicBezTo>
                  <a:cubicBezTo>
                    <a:pt x="2538294" y="1430936"/>
                    <a:pt x="2525594" y="1428820"/>
                    <a:pt x="2498077" y="1344153"/>
                  </a:cubicBezTo>
                  <a:cubicBezTo>
                    <a:pt x="2470560" y="1259486"/>
                    <a:pt x="2430344" y="1204453"/>
                    <a:pt x="2383777" y="1153653"/>
                  </a:cubicBezTo>
                  <a:cubicBezTo>
                    <a:pt x="2337210" y="1102853"/>
                    <a:pt x="2296994" y="1068986"/>
                    <a:pt x="2218677" y="1039353"/>
                  </a:cubicBezTo>
                  <a:cubicBezTo>
                    <a:pt x="2150150" y="1013424"/>
                    <a:pt x="2109173" y="992356"/>
                    <a:pt x="1976633" y="980405"/>
                  </a:cubicBezTo>
                  <a:lnTo>
                    <a:pt x="1971289" y="980017"/>
                  </a:lnTo>
                  <a:close/>
                  <a:moveTo>
                    <a:pt x="20365" y="102318"/>
                  </a:moveTo>
                  <a:cubicBezTo>
                    <a:pt x="20961" y="102715"/>
                    <a:pt x="21672" y="106386"/>
                    <a:pt x="22387" y="115439"/>
                  </a:cubicBezTo>
                  <a:lnTo>
                    <a:pt x="23021" y="126123"/>
                  </a:lnTo>
                  <a:lnTo>
                    <a:pt x="21146" y="130223"/>
                  </a:lnTo>
                  <a:cubicBezTo>
                    <a:pt x="17835" y="129404"/>
                    <a:pt x="18579" y="101127"/>
                    <a:pt x="20365" y="102318"/>
                  </a:cubicBezTo>
                  <a:close/>
                  <a:moveTo>
                    <a:pt x="1639020" y="23"/>
                  </a:moveTo>
                  <a:cubicBezTo>
                    <a:pt x="1765160" y="-208"/>
                    <a:pt x="1879592" y="1247"/>
                    <a:pt x="1969021" y="5480"/>
                  </a:cubicBezTo>
                  <a:cubicBezTo>
                    <a:pt x="2326738" y="22413"/>
                    <a:pt x="2496071" y="64747"/>
                    <a:pt x="2692921" y="119780"/>
                  </a:cubicBezTo>
                  <a:cubicBezTo>
                    <a:pt x="2889771" y="174813"/>
                    <a:pt x="3008304" y="212913"/>
                    <a:pt x="3150121" y="335680"/>
                  </a:cubicBezTo>
                  <a:cubicBezTo>
                    <a:pt x="3291938" y="458447"/>
                    <a:pt x="3461271" y="598147"/>
                    <a:pt x="3543821" y="856380"/>
                  </a:cubicBezTo>
                  <a:cubicBezTo>
                    <a:pt x="3626371" y="1114613"/>
                    <a:pt x="3634838" y="1508313"/>
                    <a:pt x="3645421" y="1885080"/>
                  </a:cubicBezTo>
                  <a:cubicBezTo>
                    <a:pt x="3656004" y="2261847"/>
                    <a:pt x="3672938" y="2801597"/>
                    <a:pt x="3607321" y="3116980"/>
                  </a:cubicBezTo>
                  <a:cubicBezTo>
                    <a:pt x="3541704" y="3432363"/>
                    <a:pt x="3397771" y="3614397"/>
                    <a:pt x="3251721" y="3777380"/>
                  </a:cubicBezTo>
                  <a:cubicBezTo>
                    <a:pt x="3105671" y="3940363"/>
                    <a:pt x="2898238" y="4022913"/>
                    <a:pt x="2731021" y="4094880"/>
                  </a:cubicBezTo>
                  <a:cubicBezTo>
                    <a:pt x="2563804" y="4166847"/>
                    <a:pt x="2553221" y="4188013"/>
                    <a:pt x="2248421" y="4209180"/>
                  </a:cubicBezTo>
                  <a:cubicBezTo>
                    <a:pt x="1943621" y="4230347"/>
                    <a:pt x="902221" y="4221880"/>
                    <a:pt x="902221" y="4221880"/>
                  </a:cubicBezTo>
                  <a:cubicBezTo>
                    <a:pt x="563554" y="4226113"/>
                    <a:pt x="362471" y="4249397"/>
                    <a:pt x="216421" y="4234580"/>
                  </a:cubicBezTo>
                  <a:cubicBezTo>
                    <a:pt x="70371" y="4219763"/>
                    <a:pt x="61904" y="4202830"/>
                    <a:pt x="25921" y="4132980"/>
                  </a:cubicBezTo>
                  <a:cubicBezTo>
                    <a:pt x="-10062" y="4063130"/>
                    <a:pt x="2638" y="4001747"/>
                    <a:pt x="521" y="3815480"/>
                  </a:cubicBezTo>
                  <a:cubicBezTo>
                    <a:pt x="-1596" y="3629213"/>
                    <a:pt x="8988" y="3584763"/>
                    <a:pt x="13221" y="3015380"/>
                  </a:cubicBezTo>
                  <a:cubicBezTo>
                    <a:pt x="17454" y="2445997"/>
                    <a:pt x="23804" y="881780"/>
                    <a:pt x="25921" y="399180"/>
                  </a:cubicBezTo>
                  <a:cubicBezTo>
                    <a:pt x="26583" y="248368"/>
                    <a:pt x="25177" y="170729"/>
                    <a:pt x="23449" y="133320"/>
                  </a:cubicBezTo>
                  <a:lnTo>
                    <a:pt x="23021" y="126123"/>
                  </a:lnTo>
                  <a:lnTo>
                    <a:pt x="25921" y="119780"/>
                  </a:lnTo>
                  <a:cubicBezTo>
                    <a:pt x="42854" y="56280"/>
                    <a:pt x="40738" y="35113"/>
                    <a:pt x="127521" y="18180"/>
                  </a:cubicBezTo>
                  <a:cubicBezTo>
                    <a:pt x="214304" y="1247"/>
                    <a:pt x="546621" y="18180"/>
                    <a:pt x="546621" y="18180"/>
                  </a:cubicBezTo>
                  <a:cubicBezTo>
                    <a:pt x="776809" y="16592"/>
                    <a:pt x="1260599" y="718"/>
                    <a:pt x="1639020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705566" y="1784086"/>
              <a:ext cx="2806083" cy="4295780"/>
            </a:xfrm>
            <a:custGeom>
              <a:avLst/>
              <a:gdLst>
                <a:gd name="connsiteX0" fmla="*/ 253902 w 2806083"/>
                <a:gd name="connsiteY0" fmla="*/ 4293315 h 4295780"/>
                <a:gd name="connsiteX1" fmla="*/ 270034 w 2806083"/>
                <a:gd name="connsiteY1" fmla="*/ 4293315 h 4295780"/>
                <a:gd name="connsiteX2" fmla="*/ 270467 w 2806083"/>
                <a:gd name="connsiteY2" fmla="*/ 4295408 h 4295780"/>
                <a:gd name="connsiteX3" fmla="*/ 268415 w 2806083"/>
                <a:gd name="connsiteY3" fmla="*/ 4295780 h 4295780"/>
                <a:gd name="connsiteX4" fmla="*/ 1969 w 2806083"/>
                <a:gd name="connsiteY4" fmla="*/ 1214644 h 4295780"/>
                <a:gd name="connsiteX5" fmla="*/ 2639 w 2806083"/>
                <a:gd name="connsiteY5" fmla="*/ 1281133 h 4295780"/>
                <a:gd name="connsiteX6" fmla="*/ 2792 w 2806083"/>
                <a:gd name="connsiteY6" fmla="*/ 1306987 h 4295780"/>
                <a:gd name="connsiteX7" fmla="*/ 2639 w 2806083"/>
                <a:gd name="connsiteY7" fmla="*/ 1313875 h 4295780"/>
                <a:gd name="connsiteX8" fmla="*/ 1969 w 2806083"/>
                <a:gd name="connsiteY8" fmla="*/ 1214644 h 4295780"/>
                <a:gd name="connsiteX9" fmla="*/ 612934 w 2806083"/>
                <a:gd name="connsiteY9" fmla="*/ 715 h 4295780"/>
                <a:gd name="connsiteX10" fmla="*/ 892334 w 2806083"/>
                <a:gd name="connsiteY10" fmla="*/ 13415 h 4295780"/>
                <a:gd name="connsiteX11" fmla="*/ 1044734 w 2806083"/>
                <a:gd name="connsiteY11" fmla="*/ 76915 h 4295780"/>
                <a:gd name="connsiteX12" fmla="*/ 1082834 w 2806083"/>
                <a:gd name="connsiteY12" fmla="*/ 280115 h 4295780"/>
                <a:gd name="connsiteX13" fmla="*/ 1082834 w 2806083"/>
                <a:gd name="connsiteY13" fmla="*/ 1232615 h 4295780"/>
                <a:gd name="connsiteX14" fmla="*/ 1082834 w 2806083"/>
                <a:gd name="connsiteY14" fmla="*/ 3290015 h 4295780"/>
                <a:gd name="connsiteX15" fmla="*/ 1082398 w 2806083"/>
                <a:gd name="connsiteY15" fmla="*/ 3328115 h 4295780"/>
                <a:gd name="connsiteX16" fmla="*/ 1451134 w 2806083"/>
                <a:gd name="connsiteY16" fmla="*/ 3328115 h 4295780"/>
                <a:gd name="connsiteX17" fmla="*/ 2556034 w 2806083"/>
                <a:gd name="connsiteY17" fmla="*/ 3328115 h 4295780"/>
                <a:gd name="connsiteX18" fmla="*/ 2721134 w 2806083"/>
                <a:gd name="connsiteY18" fmla="*/ 3366215 h 4295780"/>
                <a:gd name="connsiteX19" fmla="*/ 2797334 w 2806083"/>
                <a:gd name="connsiteY19" fmla="*/ 3531315 h 4295780"/>
                <a:gd name="connsiteX20" fmla="*/ 2797334 w 2806083"/>
                <a:gd name="connsiteY20" fmla="*/ 3836115 h 4295780"/>
                <a:gd name="connsiteX21" fmla="*/ 2733834 w 2806083"/>
                <a:gd name="connsiteY21" fmla="*/ 4153615 h 4295780"/>
                <a:gd name="connsiteX22" fmla="*/ 2670334 w 2806083"/>
                <a:gd name="connsiteY22" fmla="*/ 4280615 h 4295780"/>
                <a:gd name="connsiteX23" fmla="*/ 2467134 w 2806083"/>
                <a:gd name="connsiteY23" fmla="*/ 4293315 h 4295780"/>
                <a:gd name="connsiteX24" fmla="*/ 270034 w 2806083"/>
                <a:gd name="connsiteY24" fmla="*/ 4293315 h 4295780"/>
                <a:gd name="connsiteX25" fmla="*/ 230049 w 2806083"/>
                <a:gd name="connsiteY25" fmla="*/ 4282897 h 4295780"/>
                <a:gd name="connsiteX26" fmla="*/ 184116 w 2806083"/>
                <a:gd name="connsiteY26" fmla="*/ 4272455 h 4295780"/>
                <a:gd name="connsiteX27" fmla="*/ 173619 w 2806083"/>
                <a:gd name="connsiteY27" fmla="*/ 4269230 h 4295780"/>
                <a:gd name="connsiteX28" fmla="*/ 47489 w 2806083"/>
                <a:gd name="connsiteY28" fmla="*/ 4201222 h 4295780"/>
                <a:gd name="connsiteX29" fmla="*/ 6268 w 2806083"/>
                <a:gd name="connsiteY29" fmla="*/ 4148368 h 4295780"/>
                <a:gd name="connsiteX30" fmla="*/ 6125 w 2806083"/>
                <a:gd name="connsiteY30" fmla="*/ 4142800 h 4295780"/>
                <a:gd name="connsiteX31" fmla="*/ 3334 w 2806083"/>
                <a:gd name="connsiteY31" fmla="*/ 4001215 h 4295780"/>
                <a:gd name="connsiteX32" fmla="*/ 3334 w 2806083"/>
                <a:gd name="connsiteY32" fmla="*/ 1410415 h 4295780"/>
                <a:gd name="connsiteX33" fmla="*/ 2962 w 2806083"/>
                <a:gd name="connsiteY33" fmla="*/ 1335641 h 4295780"/>
                <a:gd name="connsiteX34" fmla="*/ 2792 w 2806083"/>
                <a:gd name="connsiteY34" fmla="*/ 1306987 h 4295780"/>
                <a:gd name="connsiteX35" fmla="*/ 2962 w 2806083"/>
                <a:gd name="connsiteY35" fmla="*/ 1299352 h 4295780"/>
                <a:gd name="connsiteX36" fmla="*/ 3334 w 2806083"/>
                <a:gd name="connsiteY36" fmla="*/ 1270715 h 4295780"/>
                <a:gd name="connsiteX37" fmla="*/ 16034 w 2806083"/>
                <a:gd name="connsiteY37" fmla="*/ 242015 h 4295780"/>
                <a:gd name="connsiteX38" fmla="*/ 54134 w 2806083"/>
                <a:gd name="connsiteY38" fmla="*/ 102315 h 4295780"/>
                <a:gd name="connsiteX39" fmla="*/ 231934 w 2806083"/>
                <a:gd name="connsiteY39" fmla="*/ 26115 h 4295780"/>
                <a:gd name="connsiteX40" fmla="*/ 612934 w 2806083"/>
                <a:gd name="connsiteY40" fmla="*/ 715 h 429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06083" h="4295780">
                  <a:moveTo>
                    <a:pt x="253902" y="4293315"/>
                  </a:moveTo>
                  <a:lnTo>
                    <a:pt x="270034" y="4293315"/>
                  </a:lnTo>
                  <a:cubicBezTo>
                    <a:pt x="271886" y="4294109"/>
                    <a:pt x="271928" y="4294804"/>
                    <a:pt x="270467" y="4295408"/>
                  </a:cubicBezTo>
                  <a:lnTo>
                    <a:pt x="268415" y="4295780"/>
                  </a:lnTo>
                  <a:close/>
                  <a:moveTo>
                    <a:pt x="1969" y="1214644"/>
                  </a:moveTo>
                  <a:cubicBezTo>
                    <a:pt x="2118" y="1217459"/>
                    <a:pt x="2341" y="1235939"/>
                    <a:pt x="2639" y="1281133"/>
                  </a:cubicBezTo>
                  <a:lnTo>
                    <a:pt x="2792" y="1306987"/>
                  </a:lnTo>
                  <a:lnTo>
                    <a:pt x="2639" y="1313875"/>
                  </a:lnTo>
                  <a:cubicBezTo>
                    <a:pt x="1746" y="1338729"/>
                    <a:pt x="1523" y="1206198"/>
                    <a:pt x="1969" y="1214644"/>
                  </a:cubicBezTo>
                  <a:close/>
                  <a:moveTo>
                    <a:pt x="612934" y="715"/>
                  </a:moveTo>
                  <a:cubicBezTo>
                    <a:pt x="723001" y="-1402"/>
                    <a:pt x="820367" y="715"/>
                    <a:pt x="892334" y="13415"/>
                  </a:cubicBezTo>
                  <a:cubicBezTo>
                    <a:pt x="964301" y="26115"/>
                    <a:pt x="1012984" y="32465"/>
                    <a:pt x="1044734" y="76915"/>
                  </a:cubicBezTo>
                  <a:cubicBezTo>
                    <a:pt x="1076484" y="121365"/>
                    <a:pt x="1076484" y="87498"/>
                    <a:pt x="1082834" y="280115"/>
                  </a:cubicBezTo>
                  <a:cubicBezTo>
                    <a:pt x="1089184" y="472732"/>
                    <a:pt x="1082834" y="1232615"/>
                    <a:pt x="1082834" y="1232615"/>
                  </a:cubicBezTo>
                  <a:lnTo>
                    <a:pt x="1082834" y="3290015"/>
                  </a:lnTo>
                  <a:lnTo>
                    <a:pt x="1082398" y="3328115"/>
                  </a:lnTo>
                  <a:lnTo>
                    <a:pt x="1451134" y="3328115"/>
                  </a:lnTo>
                  <a:cubicBezTo>
                    <a:pt x="1696667" y="3323882"/>
                    <a:pt x="2344367" y="3321765"/>
                    <a:pt x="2556034" y="3328115"/>
                  </a:cubicBezTo>
                  <a:cubicBezTo>
                    <a:pt x="2767701" y="3334465"/>
                    <a:pt x="2680917" y="3332348"/>
                    <a:pt x="2721134" y="3366215"/>
                  </a:cubicBezTo>
                  <a:cubicBezTo>
                    <a:pt x="2761351" y="3400082"/>
                    <a:pt x="2784634" y="3452998"/>
                    <a:pt x="2797334" y="3531315"/>
                  </a:cubicBezTo>
                  <a:cubicBezTo>
                    <a:pt x="2810034" y="3609632"/>
                    <a:pt x="2807917" y="3732398"/>
                    <a:pt x="2797334" y="3836115"/>
                  </a:cubicBezTo>
                  <a:cubicBezTo>
                    <a:pt x="2786751" y="3939832"/>
                    <a:pt x="2755001" y="4079532"/>
                    <a:pt x="2733834" y="4153615"/>
                  </a:cubicBezTo>
                  <a:cubicBezTo>
                    <a:pt x="2712667" y="4227698"/>
                    <a:pt x="2714784" y="4257332"/>
                    <a:pt x="2670334" y="4280615"/>
                  </a:cubicBezTo>
                  <a:cubicBezTo>
                    <a:pt x="2625884" y="4303898"/>
                    <a:pt x="2467134" y="4293315"/>
                    <a:pt x="2467134" y="4293315"/>
                  </a:cubicBezTo>
                  <a:lnTo>
                    <a:pt x="270034" y="4293315"/>
                  </a:lnTo>
                  <a:cubicBezTo>
                    <a:pt x="262626" y="4290140"/>
                    <a:pt x="248206" y="4286833"/>
                    <a:pt x="230049" y="4282897"/>
                  </a:cubicBezTo>
                  <a:lnTo>
                    <a:pt x="184116" y="4272455"/>
                  </a:lnTo>
                  <a:lnTo>
                    <a:pt x="173619" y="4269230"/>
                  </a:lnTo>
                  <a:cubicBezTo>
                    <a:pt x="124985" y="4252428"/>
                    <a:pt x="81341" y="4232045"/>
                    <a:pt x="47489" y="4201222"/>
                  </a:cubicBezTo>
                  <a:lnTo>
                    <a:pt x="6268" y="4148368"/>
                  </a:lnTo>
                  <a:lnTo>
                    <a:pt x="6125" y="4142800"/>
                  </a:lnTo>
                  <a:cubicBezTo>
                    <a:pt x="5286" y="4106156"/>
                    <a:pt x="4393" y="4059688"/>
                    <a:pt x="3334" y="4001215"/>
                  </a:cubicBezTo>
                  <a:cubicBezTo>
                    <a:pt x="-5133" y="3533432"/>
                    <a:pt x="5451" y="1867615"/>
                    <a:pt x="3334" y="1410415"/>
                  </a:cubicBezTo>
                  <a:cubicBezTo>
                    <a:pt x="3201" y="1381840"/>
                    <a:pt x="3077" y="1357052"/>
                    <a:pt x="2962" y="1335641"/>
                  </a:cubicBezTo>
                  <a:lnTo>
                    <a:pt x="2792" y="1306987"/>
                  </a:lnTo>
                  <a:lnTo>
                    <a:pt x="2962" y="1299352"/>
                  </a:lnTo>
                  <a:cubicBezTo>
                    <a:pt x="3077" y="1292295"/>
                    <a:pt x="3201" y="1282886"/>
                    <a:pt x="3334" y="1270715"/>
                  </a:cubicBezTo>
                  <a:cubicBezTo>
                    <a:pt x="5451" y="1075982"/>
                    <a:pt x="7567" y="436748"/>
                    <a:pt x="16034" y="242015"/>
                  </a:cubicBezTo>
                  <a:cubicBezTo>
                    <a:pt x="24501" y="47282"/>
                    <a:pt x="18151" y="138298"/>
                    <a:pt x="54134" y="102315"/>
                  </a:cubicBezTo>
                  <a:cubicBezTo>
                    <a:pt x="90117" y="66332"/>
                    <a:pt x="138801" y="43048"/>
                    <a:pt x="231934" y="26115"/>
                  </a:cubicBezTo>
                  <a:cubicBezTo>
                    <a:pt x="325067" y="9182"/>
                    <a:pt x="502867" y="2832"/>
                    <a:pt x="612934" y="7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7" name="Picture 6" descr="Cover_Gradien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" y="197552"/>
            <a:ext cx="11795276" cy="6461760"/>
          </a:xfrm>
          <a:prstGeom prst="rect">
            <a:avLst/>
          </a:prstGeom>
        </p:spPr>
      </p:pic>
      <p:pic>
        <p:nvPicPr>
          <p:cNvPr id="8" name="Picture 7" descr="SDL_WHT_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76" y="429419"/>
            <a:ext cx="1104397" cy="5183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1292" y="5607348"/>
            <a:ext cx="10188341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 rot="243445">
            <a:off x="7468390" y="1601562"/>
            <a:ext cx="5499997" cy="5779711"/>
          </a:xfrm>
          <a:custGeom>
            <a:avLst/>
            <a:gdLst>
              <a:gd name="connsiteX0" fmla="*/ 1828441 w 5982955"/>
              <a:gd name="connsiteY0" fmla="*/ 233797 h 6287222"/>
              <a:gd name="connsiteX1" fmla="*/ 2512106 w 5982955"/>
              <a:gd name="connsiteY1" fmla="*/ 9047 h 6287222"/>
              <a:gd name="connsiteX2" fmla="*/ 2739216 w 5982955"/>
              <a:gd name="connsiteY2" fmla="*/ 123780 h 6287222"/>
              <a:gd name="connsiteX3" fmla="*/ 3446345 w 5982955"/>
              <a:gd name="connsiteY3" fmla="*/ 2274801 h 6287222"/>
              <a:gd name="connsiteX4" fmla="*/ 5253823 w 5982955"/>
              <a:gd name="connsiteY4" fmla="*/ 942424 h 6287222"/>
              <a:gd name="connsiteX5" fmla="*/ 5318585 w 5982955"/>
              <a:gd name="connsiteY5" fmla="*/ 912251 h 6287222"/>
              <a:gd name="connsiteX6" fmla="*/ 5505405 w 5982955"/>
              <a:gd name="connsiteY6" fmla="*/ 980492 h 6287222"/>
              <a:gd name="connsiteX7" fmla="*/ 5932421 w 5982955"/>
              <a:gd name="connsiteY7" fmla="*/ 1559774 h 6287222"/>
              <a:gd name="connsiteX8" fmla="*/ 5894353 w 5982955"/>
              <a:gd name="connsiteY8" fmla="*/ 1811355 h 6287222"/>
              <a:gd name="connsiteX9" fmla="*/ 4083224 w 5982955"/>
              <a:gd name="connsiteY9" fmla="*/ 3146423 h 6287222"/>
              <a:gd name="connsiteX10" fmla="*/ 5908414 w 5982955"/>
              <a:gd name="connsiteY10" fmla="*/ 4465570 h 6287222"/>
              <a:gd name="connsiteX11" fmla="*/ 5948844 w 5982955"/>
              <a:gd name="connsiteY11" fmla="*/ 4716783 h 6287222"/>
              <a:gd name="connsiteX12" fmla="*/ 5527289 w 5982955"/>
              <a:gd name="connsiteY12" fmla="*/ 5300052 h 6287222"/>
              <a:gd name="connsiteX13" fmla="*/ 5276077 w 5982955"/>
              <a:gd name="connsiteY13" fmla="*/ 5340482 h 6287222"/>
              <a:gd name="connsiteX14" fmla="*/ 3461959 w 5982955"/>
              <a:gd name="connsiteY14" fmla="*/ 4029337 h 6287222"/>
              <a:gd name="connsiteX15" fmla="*/ 2779381 w 5982955"/>
              <a:gd name="connsiteY15" fmla="*/ 6162096 h 6287222"/>
              <a:gd name="connsiteX16" fmla="*/ 2553181 w 5982955"/>
              <a:gd name="connsiteY16" fmla="*/ 6278612 h 6287222"/>
              <a:gd name="connsiteX17" fmla="*/ 1867768 w 5982955"/>
              <a:gd name="connsiteY17" fmla="*/ 6059249 h 6287222"/>
              <a:gd name="connsiteX18" fmla="*/ 1751253 w 5982955"/>
              <a:gd name="connsiteY18" fmla="*/ 5833049 h 6287222"/>
              <a:gd name="connsiteX19" fmla="*/ 2432221 w 5982955"/>
              <a:gd name="connsiteY19" fmla="*/ 3705321 h 6287222"/>
              <a:gd name="connsiteX20" fmla="*/ 179920 w 5982955"/>
              <a:gd name="connsiteY20" fmla="*/ 3705321 h 6287222"/>
              <a:gd name="connsiteX21" fmla="*/ 0 w 5982955"/>
              <a:gd name="connsiteY21" fmla="*/ 3525401 h 6287222"/>
              <a:gd name="connsiteX22" fmla="*/ 0 w 5982955"/>
              <a:gd name="connsiteY22" fmla="*/ 2805741 h 6287222"/>
              <a:gd name="connsiteX23" fmla="*/ 109887 w 5982955"/>
              <a:gd name="connsiteY23" fmla="*/ 2639960 h 6287222"/>
              <a:gd name="connsiteX24" fmla="*/ 179920 w 5982955"/>
              <a:gd name="connsiteY24" fmla="*/ 2625821 h 6287222"/>
              <a:gd name="connsiteX25" fmla="*/ 2425405 w 5982955"/>
              <a:gd name="connsiteY25" fmla="*/ 2625821 h 6287222"/>
              <a:gd name="connsiteX26" fmla="*/ 1713708 w 5982955"/>
              <a:gd name="connsiteY26" fmla="*/ 460907 h 6287222"/>
              <a:gd name="connsiteX27" fmla="*/ 1828441 w 5982955"/>
              <a:gd name="connsiteY27" fmla="*/ 233797 h 62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82955" h="6287222">
                <a:moveTo>
                  <a:pt x="1828441" y="233797"/>
                </a:moveTo>
                <a:lnTo>
                  <a:pt x="2512106" y="9047"/>
                </a:lnTo>
                <a:cubicBezTo>
                  <a:pt x="2606503" y="-21985"/>
                  <a:pt x="2708184" y="29383"/>
                  <a:pt x="2739216" y="123780"/>
                </a:cubicBezTo>
                <a:lnTo>
                  <a:pt x="3446345" y="2274801"/>
                </a:lnTo>
                <a:lnTo>
                  <a:pt x="5253823" y="942424"/>
                </a:lnTo>
                <a:cubicBezTo>
                  <a:pt x="5273820" y="927684"/>
                  <a:pt x="5295856" y="917694"/>
                  <a:pt x="5318585" y="912251"/>
                </a:cubicBezTo>
                <a:cubicBezTo>
                  <a:pt x="5386771" y="895920"/>
                  <a:pt x="5461185" y="920504"/>
                  <a:pt x="5505405" y="980492"/>
                </a:cubicBezTo>
                <a:lnTo>
                  <a:pt x="5932421" y="1559774"/>
                </a:lnTo>
                <a:cubicBezTo>
                  <a:pt x="5991381" y="1639758"/>
                  <a:pt x="5974338" y="1752395"/>
                  <a:pt x="5894353" y="1811355"/>
                </a:cubicBezTo>
                <a:lnTo>
                  <a:pt x="4083224" y="3146423"/>
                </a:lnTo>
                <a:lnTo>
                  <a:pt x="5908414" y="4465570"/>
                </a:lnTo>
                <a:cubicBezTo>
                  <a:pt x="5988949" y="4523776"/>
                  <a:pt x="6007050" y="4636248"/>
                  <a:pt x="5948844" y="4716783"/>
                </a:cubicBezTo>
                <a:lnTo>
                  <a:pt x="5527289" y="5300052"/>
                </a:lnTo>
                <a:cubicBezTo>
                  <a:pt x="5469083" y="5380587"/>
                  <a:pt x="5356611" y="5398688"/>
                  <a:pt x="5276077" y="5340482"/>
                </a:cubicBezTo>
                <a:lnTo>
                  <a:pt x="3461959" y="4029337"/>
                </a:lnTo>
                <a:lnTo>
                  <a:pt x="2779381" y="6162096"/>
                </a:lnTo>
                <a:cubicBezTo>
                  <a:pt x="2749092" y="6256734"/>
                  <a:pt x="2647819" y="6308900"/>
                  <a:pt x="2553181" y="6278612"/>
                </a:cubicBezTo>
                <a:lnTo>
                  <a:pt x="1867768" y="6059249"/>
                </a:lnTo>
                <a:cubicBezTo>
                  <a:pt x="1773130" y="6028960"/>
                  <a:pt x="1720964" y="5927687"/>
                  <a:pt x="1751253" y="5833049"/>
                </a:cubicBezTo>
                <a:lnTo>
                  <a:pt x="2432221" y="3705321"/>
                </a:lnTo>
                <a:lnTo>
                  <a:pt x="179920" y="3705321"/>
                </a:lnTo>
                <a:cubicBezTo>
                  <a:pt x="80553" y="3705321"/>
                  <a:pt x="0" y="3624768"/>
                  <a:pt x="0" y="3525401"/>
                </a:cubicBezTo>
                <a:lnTo>
                  <a:pt x="0" y="2805741"/>
                </a:lnTo>
                <a:cubicBezTo>
                  <a:pt x="0" y="2731216"/>
                  <a:pt x="45311" y="2667274"/>
                  <a:pt x="109887" y="2639960"/>
                </a:cubicBezTo>
                <a:cubicBezTo>
                  <a:pt x="131413" y="2630856"/>
                  <a:pt x="155079" y="2625821"/>
                  <a:pt x="179920" y="2625821"/>
                </a:cubicBezTo>
                <a:lnTo>
                  <a:pt x="2425405" y="2625821"/>
                </a:lnTo>
                <a:lnTo>
                  <a:pt x="1713708" y="460907"/>
                </a:lnTo>
                <a:cubicBezTo>
                  <a:pt x="1682676" y="366509"/>
                  <a:pt x="1734043" y="264829"/>
                  <a:pt x="1828441" y="2337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76" y="117963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0-17 at 11.13.31 AM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694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913" y="238279"/>
            <a:ext cx="10972800" cy="579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55078"/>
            <a:ext cx="10972800" cy="4670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78FD-2A68-5C43-A7FC-FEB467FA42E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902182" y="6125634"/>
            <a:ext cx="896588" cy="398972"/>
            <a:chOff x="-14732" y="713180"/>
            <a:chExt cx="12169493" cy="5415290"/>
          </a:xfrm>
        </p:grpSpPr>
        <p:sp>
          <p:nvSpPr>
            <p:cNvPr id="11" name="Freeform 10"/>
            <p:cNvSpPr/>
            <p:nvPr/>
          </p:nvSpPr>
          <p:spPr>
            <a:xfrm rot="243445">
              <a:off x="9486659" y="713180"/>
              <a:ext cx="2668102" cy="2803789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14732" y="1774859"/>
              <a:ext cx="2948523" cy="4353611"/>
            </a:xfrm>
            <a:custGeom>
              <a:avLst/>
              <a:gdLst>
                <a:gd name="connsiteX0" fmla="*/ 2859532 w 2948523"/>
                <a:gd name="connsiteY0" fmla="*/ 619542 h 4353611"/>
                <a:gd name="connsiteX1" fmla="*/ 2872232 w 2948523"/>
                <a:gd name="connsiteY1" fmla="*/ 289342 h 4353611"/>
                <a:gd name="connsiteX2" fmla="*/ 2757932 w 2948523"/>
                <a:gd name="connsiteY2" fmla="*/ 136942 h 4353611"/>
                <a:gd name="connsiteX3" fmla="*/ 2211832 w 2948523"/>
                <a:gd name="connsiteY3" fmla="*/ 9942 h 4353611"/>
                <a:gd name="connsiteX4" fmla="*/ 1272032 w 2948523"/>
                <a:gd name="connsiteY4" fmla="*/ 22642 h 4353611"/>
                <a:gd name="connsiteX5" fmla="*/ 751332 w 2948523"/>
                <a:gd name="connsiteY5" fmla="*/ 136942 h 4353611"/>
                <a:gd name="connsiteX6" fmla="*/ 319532 w 2948523"/>
                <a:gd name="connsiteY6" fmla="*/ 429042 h 4353611"/>
                <a:gd name="connsiteX7" fmla="*/ 103632 w 2948523"/>
                <a:gd name="connsiteY7" fmla="*/ 1102142 h 4353611"/>
                <a:gd name="connsiteX8" fmla="*/ 205232 w 2948523"/>
                <a:gd name="connsiteY8" fmla="*/ 1826042 h 4353611"/>
                <a:gd name="connsiteX9" fmla="*/ 852932 w 2948523"/>
                <a:gd name="connsiteY9" fmla="*/ 2461042 h 4353611"/>
                <a:gd name="connsiteX10" fmla="*/ 1462532 w 2948523"/>
                <a:gd name="connsiteY10" fmla="*/ 2715042 h 4353611"/>
                <a:gd name="connsiteX11" fmla="*/ 1805432 w 2948523"/>
                <a:gd name="connsiteY11" fmla="*/ 2905542 h 4353611"/>
                <a:gd name="connsiteX12" fmla="*/ 1907032 w 2948523"/>
                <a:gd name="connsiteY12" fmla="*/ 3172242 h 4353611"/>
                <a:gd name="connsiteX13" fmla="*/ 1703832 w 2948523"/>
                <a:gd name="connsiteY13" fmla="*/ 3413542 h 4353611"/>
                <a:gd name="connsiteX14" fmla="*/ 1183132 w 2948523"/>
                <a:gd name="connsiteY14" fmla="*/ 3477042 h 4353611"/>
                <a:gd name="connsiteX15" fmla="*/ 484632 w 2948523"/>
                <a:gd name="connsiteY15" fmla="*/ 3400842 h 4353611"/>
                <a:gd name="connsiteX16" fmla="*/ 294132 w 2948523"/>
                <a:gd name="connsiteY16" fmla="*/ 3350042 h 4353611"/>
                <a:gd name="connsiteX17" fmla="*/ 141732 w 2948523"/>
                <a:gd name="connsiteY17" fmla="*/ 3477042 h 4353611"/>
                <a:gd name="connsiteX18" fmla="*/ 27432 w 2948523"/>
                <a:gd name="connsiteY18" fmla="*/ 3807242 h 4353611"/>
                <a:gd name="connsiteX19" fmla="*/ 27432 w 2948523"/>
                <a:gd name="connsiteY19" fmla="*/ 4150142 h 4353611"/>
                <a:gd name="connsiteX20" fmla="*/ 332232 w 2948523"/>
                <a:gd name="connsiteY20" fmla="*/ 4277142 h 4353611"/>
                <a:gd name="connsiteX21" fmla="*/ 1386332 w 2948523"/>
                <a:gd name="connsiteY21" fmla="*/ 4353342 h 4353611"/>
                <a:gd name="connsiteX22" fmla="*/ 2148332 w 2948523"/>
                <a:gd name="connsiteY22" fmla="*/ 4251742 h 4353611"/>
                <a:gd name="connsiteX23" fmla="*/ 2783332 w 2948523"/>
                <a:gd name="connsiteY23" fmla="*/ 3845342 h 4353611"/>
                <a:gd name="connsiteX24" fmla="*/ 2948432 w 2948523"/>
                <a:gd name="connsiteY24" fmla="*/ 3083342 h 4353611"/>
                <a:gd name="connsiteX25" fmla="*/ 2770632 w 2948523"/>
                <a:gd name="connsiteY25" fmla="*/ 2435642 h 4353611"/>
                <a:gd name="connsiteX26" fmla="*/ 2173732 w 2948523"/>
                <a:gd name="connsiteY26" fmla="*/ 1864142 h 4353611"/>
                <a:gd name="connsiteX27" fmla="*/ 1373632 w 2948523"/>
                <a:gd name="connsiteY27" fmla="*/ 1483142 h 4353611"/>
                <a:gd name="connsiteX28" fmla="*/ 1132332 w 2948523"/>
                <a:gd name="connsiteY28" fmla="*/ 1191042 h 4353611"/>
                <a:gd name="connsiteX29" fmla="*/ 1297432 w 2948523"/>
                <a:gd name="connsiteY29" fmla="*/ 987842 h 4353611"/>
                <a:gd name="connsiteX30" fmla="*/ 1881632 w 2948523"/>
                <a:gd name="connsiteY30" fmla="*/ 898942 h 4353611"/>
                <a:gd name="connsiteX31" fmla="*/ 2618232 w 2948523"/>
                <a:gd name="connsiteY31" fmla="*/ 987842 h 4353611"/>
                <a:gd name="connsiteX32" fmla="*/ 2859532 w 2948523"/>
                <a:gd name="connsiteY32" fmla="*/ 619542 h 435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48523" h="4353611">
                  <a:moveTo>
                    <a:pt x="2859532" y="619542"/>
                  </a:moveTo>
                  <a:cubicBezTo>
                    <a:pt x="2901865" y="503125"/>
                    <a:pt x="2889165" y="369775"/>
                    <a:pt x="2872232" y="289342"/>
                  </a:cubicBezTo>
                  <a:cubicBezTo>
                    <a:pt x="2855299" y="208909"/>
                    <a:pt x="2867999" y="183509"/>
                    <a:pt x="2757932" y="136942"/>
                  </a:cubicBezTo>
                  <a:cubicBezTo>
                    <a:pt x="2647865" y="90375"/>
                    <a:pt x="2459482" y="28992"/>
                    <a:pt x="2211832" y="9942"/>
                  </a:cubicBezTo>
                  <a:cubicBezTo>
                    <a:pt x="1964182" y="-9108"/>
                    <a:pt x="1515449" y="1475"/>
                    <a:pt x="1272032" y="22642"/>
                  </a:cubicBezTo>
                  <a:cubicBezTo>
                    <a:pt x="1028615" y="43809"/>
                    <a:pt x="910082" y="69209"/>
                    <a:pt x="751332" y="136942"/>
                  </a:cubicBezTo>
                  <a:cubicBezTo>
                    <a:pt x="592582" y="204675"/>
                    <a:pt x="427482" y="268175"/>
                    <a:pt x="319532" y="429042"/>
                  </a:cubicBezTo>
                  <a:cubicBezTo>
                    <a:pt x="211582" y="589909"/>
                    <a:pt x="122682" y="869309"/>
                    <a:pt x="103632" y="1102142"/>
                  </a:cubicBezTo>
                  <a:cubicBezTo>
                    <a:pt x="84582" y="1334975"/>
                    <a:pt x="80349" y="1599559"/>
                    <a:pt x="205232" y="1826042"/>
                  </a:cubicBezTo>
                  <a:cubicBezTo>
                    <a:pt x="330115" y="2052525"/>
                    <a:pt x="643382" y="2312875"/>
                    <a:pt x="852932" y="2461042"/>
                  </a:cubicBezTo>
                  <a:cubicBezTo>
                    <a:pt x="1062482" y="2609209"/>
                    <a:pt x="1303782" y="2640959"/>
                    <a:pt x="1462532" y="2715042"/>
                  </a:cubicBezTo>
                  <a:cubicBezTo>
                    <a:pt x="1621282" y="2789125"/>
                    <a:pt x="1731349" y="2829342"/>
                    <a:pt x="1805432" y="2905542"/>
                  </a:cubicBezTo>
                  <a:cubicBezTo>
                    <a:pt x="1879515" y="2981742"/>
                    <a:pt x="1923965" y="3087575"/>
                    <a:pt x="1907032" y="3172242"/>
                  </a:cubicBezTo>
                  <a:cubicBezTo>
                    <a:pt x="1890099" y="3256909"/>
                    <a:pt x="1824482" y="3362742"/>
                    <a:pt x="1703832" y="3413542"/>
                  </a:cubicBezTo>
                  <a:cubicBezTo>
                    <a:pt x="1583182" y="3464342"/>
                    <a:pt x="1386332" y="3479159"/>
                    <a:pt x="1183132" y="3477042"/>
                  </a:cubicBezTo>
                  <a:cubicBezTo>
                    <a:pt x="979932" y="3474925"/>
                    <a:pt x="632799" y="3422009"/>
                    <a:pt x="484632" y="3400842"/>
                  </a:cubicBezTo>
                  <a:cubicBezTo>
                    <a:pt x="336465" y="3379675"/>
                    <a:pt x="351282" y="3337342"/>
                    <a:pt x="294132" y="3350042"/>
                  </a:cubicBezTo>
                  <a:cubicBezTo>
                    <a:pt x="236982" y="3362742"/>
                    <a:pt x="186182" y="3400842"/>
                    <a:pt x="141732" y="3477042"/>
                  </a:cubicBezTo>
                  <a:cubicBezTo>
                    <a:pt x="97282" y="3553242"/>
                    <a:pt x="46482" y="3695059"/>
                    <a:pt x="27432" y="3807242"/>
                  </a:cubicBezTo>
                  <a:cubicBezTo>
                    <a:pt x="8382" y="3919425"/>
                    <a:pt x="-23368" y="4071825"/>
                    <a:pt x="27432" y="4150142"/>
                  </a:cubicBezTo>
                  <a:cubicBezTo>
                    <a:pt x="78232" y="4228459"/>
                    <a:pt x="105749" y="4243275"/>
                    <a:pt x="332232" y="4277142"/>
                  </a:cubicBezTo>
                  <a:cubicBezTo>
                    <a:pt x="558715" y="4311009"/>
                    <a:pt x="1083649" y="4357575"/>
                    <a:pt x="1386332" y="4353342"/>
                  </a:cubicBezTo>
                  <a:cubicBezTo>
                    <a:pt x="1689015" y="4349109"/>
                    <a:pt x="1915499" y="4336409"/>
                    <a:pt x="2148332" y="4251742"/>
                  </a:cubicBezTo>
                  <a:cubicBezTo>
                    <a:pt x="2381165" y="4167075"/>
                    <a:pt x="2649982" y="4040075"/>
                    <a:pt x="2783332" y="3845342"/>
                  </a:cubicBezTo>
                  <a:cubicBezTo>
                    <a:pt x="2916682" y="3650609"/>
                    <a:pt x="2950549" y="3318292"/>
                    <a:pt x="2948432" y="3083342"/>
                  </a:cubicBezTo>
                  <a:cubicBezTo>
                    <a:pt x="2946315" y="2848392"/>
                    <a:pt x="2899749" y="2638842"/>
                    <a:pt x="2770632" y="2435642"/>
                  </a:cubicBezTo>
                  <a:cubicBezTo>
                    <a:pt x="2641515" y="2232442"/>
                    <a:pt x="2406565" y="2022892"/>
                    <a:pt x="2173732" y="1864142"/>
                  </a:cubicBezTo>
                  <a:cubicBezTo>
                    <a:pt x="1940899" y="1705392"/>
                    <a:pt x="1547199" y="1595325"/>
                    <a:pt x="1373632" y="1483142"/>
                  </a:cubicBezTo>
                  <a:cubicBezTo>
                    <a:pt x="1200065" y="1370959"/>
                    <a:pt x="1145032" y="1273592"/>
                    <a:pt x="1132332" y="1191042"/>
                  </a:cubicBezTo>
                  <a:cubicBezTo>
                    <a:pt x="1119632" y="1108492"/>
                    <a:pt x="1172549" y="1036525"/>
                    <a:pt x="1297432" y="987842"/>
                  </a:cubicBezTo>
                  <a:cubicBezTo>
                    <a:pt x="1422315" y="939159"/>
                    <a:pt x="1661499" y="898942"/>
                    <a:pt x="1881632" y="898942"/>
                  </a:cubicBezTo>
                  <a:cubicBezTo>
                    <a:pt x="2101765" y="898942"/>
                    <a:pt x="2453132" y="1030175"/>
                    <a:pt x="2618232" y="987842"/>
                  </a:cubicBezTo>
                  <a:cubicBezTo>
                    <a:pt x="2783332" y="945509"/>
                    <a:pt x="2817199" y="735959"/>
                    <a:pt x="2859532" y="6195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20124" y="1812248"/>
              <a:ext cx="3655531" cy="4239455"/>
            </a:xfrm>
            <a:custGeom>
              <a:avLst/>
              <a:gdLst>
                <a:gd name="connsiteX0" fmla="*/ 1088362 w 3655531"/>
                <a:gd name="connsiteY0" fmla="*/ 980017 h 4239455"/>
                <a:gd name="connsiteX1" fmla="*/ 1088142 w 3655531"/>
                <a:gd name="connsiteY1" fmla="*/ 1041858 h 4239455"/>
                <a:gd name="connsiteX2" fmla="*/ 1101077 w 3655531"/>
                <a:gd name="connsiteY2" fmla="*/ 1877553 h 4239455"/>
                <a:gd name="connsiteX3" fmla="*/ 1114030 w 3655531"/>
                <a:gd name="connsiteY3" fmla="*/ 3249516 h 4239455"/>
                <a:gd name="connsiteX4" fmla="*/ 1113885 w 3655531"/>
                <a:gd name="connsiteY4" fmla="*/ 3278509 h 4239455"/>
                <a:gd name="connsiteX5" fmla="*/ 1800864 w 3655531"/>
                <a:gd name="connsiteY5" fmla="*/ 3278509 h 4239455"/>
                <a:gd name="connsiteX6" fmla="*/ 1863077 w 3655531"/>
                <a:gd name="connsiteY6" fmla="*/ 3274553 h 4239455"/>
                <a:gd name="connsiteX7" fmla="*/ 2244077 w 3655531"/>
                <a:gd name="connsiteY7" fmla="*/ 3211053 h 4239455"/>
                <a:gd name="connsiteX8" fmla="*/ 2459977 w 3655531"/>
                <a:gd name="connsiteY8" fmla="*/ 2995153 h 4239455"/>
                <a:gd name="connsiteX9" fmla="*/ 2561577 w 3655531"/>
                <a:gd name="connsiteY9" fmla="*/ 2728453 h 4239455"/>
                <a:gd name="connsiteX10" fmla="*/ 2548877 w 3655531"/>
                <a:gd name="connsiteY10" fmla="*/ 1661653 h 4239455"/>
                <a:gd name="connsiteX11" fmla="*/ 2498077 w 3655531"/>
                <a:gd name="connsiteY11" fmla="*/ 1344153 h 4239455"/>
                <a:gd name="connsiteX12" fmla="*/ 2383777 w 3655531"/>
                <a:gd name="connsiteY12" fmla="*/ 1153653 h 4239455"/>
                <a:gd name="connsiteX13" fmla="*/ 2218677 w 3655531"/>
                <a:gd name="connsiteY13" fmla="*/ 1039353 h 4239455"/>
                <a:gd name="connsiteX14" fmla="*/ 1976633 w 3655531"/>
                <a:gd name="connsiteY14" fmla="*/ 980405 h 4239455"/>
                <a:gd name="connsiteX15" fmla="*/ 1971289 w 3655531"/>
                <a:gd name="connsiteY15" fmla="*/ 980017 h 4239455"/>
                <a:gd name="connsiteX16" fmla="*/ 20365 w 3655531"/>
                <a:gd name="connsiteY16" fmla="*/ 102318 h 4239455"/>
                <a:gd name="connsiteX17" fmla="*/ 22387 w 3655531"/>
                <a:gd name="connsiteY17" fmla="*/ 115439 h 4239455"/>
                <a:gd name="connsiteX18" fmla="*/ 23021 w 3655531"/>
                <a:gd name="connsiteY18" fmla="*/ 126123 h 4239455"/>
                <a:gd name="connsiteX19" fmla="*/ 21146 w 3655531"/>
                <a:gd name="connsiteY19" fmla="*/ 130223 h 4239455"/>
                <a:gd name="connsiteX20" fmla="*/ 20365 w 3655531"/>
                <a:gd name="connsiteY20" fmla="*/ 102318 h 4239455"/>
                <a:gd name="connsiteX21" fmla="*/ 1639020 w 3655531"/>
                <a:gd name="connsiteY21" fmla="*/ 23 h 4239455"/>
                <a:gd name="connsiteX22" fmla="*/ 1969021 w 3655531"/>
                <a:gd name="connsiteY22" fmla="*/ 5480 h 4239455"/>
                <a:gd name="connsiteX23" fmla="*/ 2692921 w 3655531"/>
                <a:gd name="connsiteY23" fmla="*/ 119780 h 4239455"/>
                <a:gd name="connsiteX24" fmla="*/ 3150121 w 3655531"/>
                <a:gd name="connsiteY24" fmla="*/ 335680 h 4239455"/>
                <a:gd name="connsiteX25" fmla="*/ 3543821 w 3655531"/>
                <a:gd name="connsiteY25" fmla="*/ 856380 h 4239455"/>
                <a:gd name="connsiteX26" fmla="*/ 3645421 w 3655531"/>
                <a:gd name="connsiteY26" fmla="*/ 1885080 h 4239455"/>
                <a:gd name="connsiteX27" fmla="*/ 3607321 w 3655531"/>
                <a:gd name="connsiteY27" fmla="*/ 3116980 h 4239455"/>
                <a:gd name="connsiteX28" fmla="*/ 3251721 w 3655531"/>
                <a:gd name="connsiteY28" fmla="*/ 3777380 h 4239455"/>
                <a:gd name="connsiteX29" fmla="*/ 2731021 w 3655531"/>
                <a:gd name="connsiteY29" fmla="*/ 4094880 h 4239455"/>
                <a:gd name="connsiteX30" fmla="*/ 2248421 w 3655531"/>
                <a:gd name="connsiteY30" fmla="*/ 4209180 h 4239455"/>
                <a:gd name="connsiteX31" fmla="*/ 902221 w 3655531"/>
                <a:gd name="connsiteY31" fmla="*/ 4221880 h 4239455"/>
                <a:gd name="connsiteX32" fmla="*/ 216421 w 3655531"/>
                <a:gd name="connsiteY32" fmla="*/ 4234580 h 4239455"/>
                <a:gd name="connsiteX33" fmla="*/ 25921 w 3655531"/>
                <a:gd name="connsiteY33" fmla="*/ 4132980 h 4239455"/>
                <a:gd name="connsiteX34" fmla="*/ 521 w 3655531"/>
                <a:gd name="connsiteY34" fmla="*/ 3815480 h 4239455"/>
                <a:gd name="connsiteX35" fmla="*/ 13221 w 3655531"/>
                <a:gd name="connsiteY35" fmla="*/ 3015380 h 4239455"/>
                <a:gd name="connsiteX36" fmla="*/ 25921 w 3655531"/>
                <a:gd name="connsiteY36" fmla="*/ 399180 h 4239455"/>
                <a:gd name="connsiteX37" fmla="*/ 23449 w 3655531"/>
                <a:gd name="connsiteY37" fmla="*/ 133320 h 4239455"/>
                <a:gd name="connsiteX38" fmla="*/ 23021 w 3655531"/>
                <a:gd name="connsiteY38" fmla="*/ 126123 h 4239455"/>
                <a:gd name="connsiteX39" fmla="*/ 25921 w 3655531"/>
                <a:gd name="connsiteY39" fmla="*/ 119780 h 4239455"/>
                <a:gd name="connsiteX40" fmla="*/ 127521 w 3655531"/>
                <a:gd name="connsiteY40" fmla="*/ 18180 h 4239455"/>
                <a:gd name="connsiteX41" fmla="*/ 546621 w 3655531"/>
                <a:gd name="connsiteY41" fmla="*/ 18180 h 4239455"/>
                <a:gd name="connsiteX42" fmla="*/ 1639020 w 3655531"/>
                <a:gd name="connsiteY42" fmla="*/ 23 h 423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55531" h="4239455">
                  <a:moveTo>
                    <a:pt x="1088362" y="980017"/>
                  </a:moveTo>
                  <a:lnTo>
                    <a:pt x="1088142" y="1041858"/>
                  </a:lnTo>
                  <a:cubicBezTo>
                    <a:pt x="1088807" y="1217517"/>
                    <a:pt x="1097373" y="1538622"/>
                    <a:pt x="1101077" y="1877553"/>
                  </a:cubicBezTo>
                  <a:cubicBezTo>
                    <a:pt x="1105046" y="2240694"/>
                    <a:pt x="1114596" y="2966603"/>
                    <a:pt x="1114030" y="3249516"/>
                  </a:cubicBezTo>
                  <a:lnTo>
                    <a:pt x="1113885" y="3278509"/>
                  </a:lnTo>
                  <a:lnTo>
                    <a:pt x="1800864" y="3278509"/>
                  </a:lnTo>
                  <a:lnTo>
                    <a:pt x="1863077" y="3274553"/>
                  </a:lnTo>
                  <a:cubicBezTo>
                    <a:pt x="2053577" y="3259736"/>
                    <a:pt x="2144594" y="3257620"/>
                    <a:pt x="2244077" y="3211053"/>
                  </a:cubicBezTo>
                  <a:cubicBezTo>
                    <a:pt x="2343560" y="3164486"/>
                    <a:pt x="2407060" y="3075586"/>
                    <a:pt x="2459977" y="2995153"/>
                  </a:cubicBezTo>
                  <a:cubicBezTo>
                    <a:pt x="2512894" y="2914720"/>
                    <a:pt x="2546760" y="2950703"/>
                    <a:pt x="2561577" y="2728453"/>
                  </a:cubicBezTo>
                  <a:cubicBezTo>
                    <a:pt x="2576394" y="2506203"/>
                    <a:pt x="2559460" y="1892370"/>
                    <a:pt x="2548877" y="1661653"/>
                  </a:cubicBezTo>
                  <a:cubicBezTo>
                    <a:pt x="2538294" y="1430936"/>
                    <a:pt x="2525594" y="1428820"/>
                    <a:pt x="2498077" y="1344153"/>
                  </a:cubicBezTo>
                  <a:cubicBezTo>
                    <a:pt x="2470560" y="1259486"/>
                    <a:pt x="2430344" y="1204453"/>
                    <a:pt x="2383777" y="1153653"/>
                  </a:cubicBezTo>
                  <a:cubicBezTo>
                    <a:pt x="2337210" y="1102853"/>
                    <a:pt x="2296994" y="1068986"/>
                    <a:pt x="2218677" y="1039353"/>
                  </a:cubicBezTo>
                  <a:cubicBezTo>
                    <a:pt x="2150150" y="1013424"/>
                    <a:pt x="2109173" y="992356"/>
                    <a:pt x="1976633" y="980405"/>
                  </a:cubicBezTo>
                  <a:lnTo>
                    <a:pt x="1971289" y="980017"/>
                  </a:lnTo>
                  <a:close/>
                  <a:moveTo>
                    <a:pt x="20365" y="102318"/>
                  </a:moveTo>
                  <a:cubicBezTo>
                    <a:pt x="20961" y="102715"/>
                    <a:pt x="21672" y="106386"/>
                    <a:pt x="22387" y="115439"/>
                  </a:cubicBezTo>
                  <a:lnTo>
                    <a:pt x="23021" y="126123"/>
                  </a:lnTo>
                  <a:lnTo>
                    <a:pt x="21146" y="130223"/>
                  </a:lnTo>
                  <a:cubicBezTo>
                    <a:pt x="17835" y="129404"/>
                    <a:pt x="18579" y="101127"/>
                    <a:pt x="20365" y="102318"/>
                  </a:cubicBezTo>
                  <a:close/>
                  <a:moveTo>
                    <a:pt x="1639020" y="23"/>
                  </a:moveTo>
                  <a:cubicBezTo>
                    <a:pt x="1765160" y="-208"/>
                    <a:pt x="1879592" y="1247"/>
                    <a:pt x="1969021" y="5480"/>
                  </a:cubicBezTo>
                  <a:cubicBezTo>
                    <a:pt x="2326738" y="22413"/>
                    <a:pt x="2496071" y="64747"/>
                    <a:pt x="2692921" y="119780"/>
                  </a:cubicBezTo>
                  <a:cubicBezTo>
                    <a:pt x="2889771" y="174813"/>
                    <a:pt x="3008304" y="212913"/>
                    <a:pt x="3150121" y="335680"/>
                  </a:cubicBezTo>
                  <a:cubicBezTo>
                    <a:pt x="3291938" y="458447"/>
                    <a:pt x="3461271" y="598147"/>
                    <a:pt x="3543821" y="856380"/>
                  </a:cubicBezTo>
                  <a:cubicBezTo>
                    <a:pt x="3626371" y="1114613"/>
                    <a:pt x="3634838" y="1508313"/>
                    <a:pt x="3645421" y="1885080"/>
                  </a:cubicBezTo>
                  <a:cubicBezTo>
                    <a:pt x="3656004" y="2261847"/>
                    <a:pt x="3672938" y="2801597"/>
                    <a:pt x="3607321" y="3116980"/>
                  </a:cubicBezTo>
                  <a:cubicBezTo>
                    <a:pt x="3541704" y="3432363"/>
                    <a:pt x="3397771" y="3614397"/>
                    <a:pt x="3251721" y="3777380"/>
                  </a:cubicBezTo>
                  <a:cubicBezTo>
                    <a:pt x="3105671" y="3940363"/>
                    <a:pt x="2898238" y="4022913"/>
                    <a:pt x="2731021" y="4094880"/>
                  </a:cubicBezTo>
                  <a:cubicBezTo>
                    <a:pt x="2563804" y="4166847"/>
                    <a:pt x="2553221" y="4188013"/>
                    <a:pt x="2248421" y="4209180"/>
                  </a:cubicBezTo>
                  <a:cubicBezTo>
                    <a:pt x="1943621" y="4230347"/>
                    <a:pt x="902221" y="4221880"/>
                    <a:pt x="902221" y="4221880"/>
                  </a:cubicBezTo>
                  <a:cubicBezTo>
                    <a:pt x="563554" y="4226113"/>
                    <a:pt x="362471" y="4249397"/>
                    <a:pt x="216421" y="4234580"/>
                  </a:cubicBezTo>
                  <a:cubicBezTo>
                    <a:pt x="70371" y="4219763"/>
                    <a:pt x="61904" y="4202830"/>
                    <a:pt x="25921" y="4132980"/>
                  </a:cubicBezTo>
                  <a:cubicBezTo>
                    <a:pt x="-10062" y="4063130"/>
                    <a:pt x="2638" y="4001747"/>
                    <a:pt x="521" y="3815480"/>
                  </a:cubicBezTo>
                  <a:cubicBezTo>
                    <a:pt x="-1596" y="3629213"/>
                    <a:pt x="8988" y="3584763"/>
                    <a:pt x="13221" y="3015380"/>
                  </a:cubicBezTo>
                  <a:cubicBezTo>
                    <a:pt x="17454" y="2445997"/>
                    <a:pt x="23804" y="881780"/>
                    <a:pt x="25921" y="399180"/>
                  </a:cubicBezTo>
                  <a:cubicBezTo>
                    <a:pt x="26583" y="248368"/>
                    <a:pt x="25177" y="170729"/>
                    <a:pt x="23449" y="133320"/>
                  </a:cubicBezTo>
                  <a:lnTo>
                    <a:pt x="23021" y="126123"/>
                  </a:lnTo>
                  <a:lnTo>
                    <a:pt x="25921" y="119780"/>
                  </a:lnTo>
                  <a:cubicBezTo>
                    <a:pt x="42854" y="56280"/>
                    <a:pt x="40738" y="35113"/>
                    <a:pt x="127521" y="18180"/>
                  </a:cubicBezTo>
                  <a:cubicBezTo>
                    <a:pt x="214304" y="1247"/>
                    <a:pt x="546621" y="18180"/>
                    <a:pt x="546621" y="18180"/>
                  </a:cubicBezTo>
                  <a:cubicBezTo>
                    <a:pt x="776809" y="16592"/>
                    <a:pt x="1260599" y="718"/>
                    <a:pt x="1639020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705566" y="1784086"/>
              <a:ext cx="2806083" cy="4295780"/>
            </a:xfrm>
            <a:custGeom>
              <a:avLst/>
              <a:gdLst>
                <a:gd name="connsiteX0" fmla="*/ 253902 w 2806083"/>
                <a:gd name="connsiteY0" fmla="*/ 4293315 h 4295780"/>
                <a:gd name="connsiteX1" fmla="*/ 270034 w 2806083"/>
                <a:gd name="connsiteY1" fmla="*/ 4293315 h 4295780"/>
                <a:gd name="connsiteX2" fmla="*/ 270467 w 2806083"/>
                <a:gd name="connsiteY2" fmla="*/ 4295408 h 4295780"/>
                <a:gd name="connsiteX3" fmla="*/ 268415 w 2806083"/>
                <a:gd name="connsiteY3" fmla="*/ 4295780 h 4295780"/>
                <a:gd name="connsiteX4" fmla="*/ 1969 w 2806083"/>
                <a:gd name="connsiteY4" fmla="*/ 1214644 h 4295780"/>
                <a:gd name="connsiteX5" fmla="*/ 2639 w 2806083"/>
                <a:gd name="connsiteY5" fmla="*/ 1281133 h 4295780"/>
                <a:gd name="connsiteX6" fmla="*/ 2792 w 2806083"/>
                <a:gd name="connsiteY6" fmla="*/ 1306987 h 4295780"/>
                <a:gd name="connsiteX7" fmla="*/ 2639 w 2806083"/>
                <a:gd name="connsiteY7" fmla="*/ 1313875 h 4295780"/>
                <a:gd name="connsiteX8" fmla="*/ 1969 w 2806083"/>
                <a:gd name="connsiteY8" fmla="*/ 1214644 h 4295780"/>
                <a:gd name="connsiteX9" fmla="*/ 612934 w 2806083"/>
                <a:gd name="connsiteY9" fmla="*/ 715 h 4295780"/>
                <a:gd name="connsiteX10" fmla="*/ 892334 w 2806083"/>
                <a:gd name="connsiteY10" fmla="*/ 13415 h 4295780"/>
                <a:gd name="connsiteX11" fmla="*/ 1044734 w 2806083"/>
                <a:gd name="connsiteY11" fmla="*/ 76915 h 4295780"/>
                <a:gd name="connsiteX12" fmla="*/ 1082834 w 2806083"/>
                <a:gd name="connsiteY12" fmla="*/ 280115 h 4295780"/>
                <a:gd name="connsiteX13" fmla="*/ 1082834 w 2806083"/>
                <a:gd name="connsiteY13" fmla="*/ 1232615 h 4295780"/>
                <a:gd name="connsiteX14" fmla="*/ 1082834 w 2806083"/>
                <a:gd name="connsiteY14" fmla="*/ 3290015 h 4295780"/>
                <a:gd name="connsiteX15" fmla="*/ 1082398 w 2806083"/>
                <a:gd name="connsiteY15" fmla="*/ 3328115 h 4295780"/>
                <a:gd name="connsiteX16" fmla="*/ 1451134 w 2806083"/>
                <a:gd name="connsiteY16" fmla="*/ 3328115 h 4295780"/>
                <a:gd name="connsiteX17" fmla="*/ 2556034 w 2806083"/>
                <a:gd name="connsiteY17" fmla="*/ 3328115 h 4295780"/>
                <a:gd name="connsiteX18" fmla="*/ 2721134 w 2806083"/>
                <a:gd name="connsiteY18" fmla="*/ 3366215 h 4295780"/>
                <a:gd name="connsiteX19" fmla="*/ 2797334 w 2806083"/>
                <a:gd name="connsiteY19" fmla="*/ 3531315 h 4295780"/>
                <a:gd name="connsiteX20" fmla="*/ 2797334 w 2806083"/>
                <a:gd name="connsiteY20" fmla="*/ 3836115 h 4295780"/>
                <a:gd name="connsiteX21" fmla="*/ 2733834 w 2806083"/>
                <a:gd name="connsiteY21" fmla="*/ 4153615 h 4295780"/>
                <a:gd name="connsiteX22" fmla="*/ 2670334 w 2806083"/>
                <a:gd name="connsiteY22" fmla="*/ 4280615 h 4295780"/>
                <a:gd name="connsiteX23" fmla="*/ 2467134 w 2806083"/>
                <a:gd name="connsiteY23" fmla="*/ 4293315 h 4295780"/>
                <a:gd name="connsiteX24" fmla="*/ 270034 w 2806083"/>
                <a:gd name="connsiteY24" fmla="*/ 4293315 h 4295780"/>
                <a:gd name="connsiteX25" fmla="*/ 230049 w 2806083"/>
                <a:gd name="connsiteY25" fmla="*/ 4282897 h 4295780"/>
                <a:gd name="connsiteX26" fmla="*/ 184116 w 2806083"/>
                <a:gd name="connsiteY26" fmla="*/ 4272455 h 4295780"/>
                <a:gd name="connsiteX27" fmla="*/ 173619 w 2806083"/>
                <a:gd name="connsiteY27" fmla="*/ 4269230 h 4295780"/>
                <a:gd name="connsiteX28" fmla="*/ 47489 w 2806083"/>
                <a:gd name="connsiteY28" fmla="*/ 4201222 h 4295780"/>
                <a:gd name="connsiteX29" fmla="*/ 6268 w 2806083"/>
                <a:gd name="connsiteY29" fmla="*/ 4148368 h 4295780"/>
                <a:gd name="connsiteX30" fmla="*/ 6125 w 2806083"/>
                <a:gd name="connsiteY30" fmla="*/ 4142800 h 4295780"/>
                <a:gd name="connsiteX31" fmla="*/ 3334 w 2806083"/>
                <a:gd name="connsiteY31" fmla="*/ 4001215 h 4295780"/>
                <a:gd name="connsiteX32" fmla="*/ 3334 w 2806083"/>
                <a:gd name="connsiteY32" fmla="*/ 1410415 h 4295780"/>
                <a:gd name="connsiteX33" fmla="*/ 2962 w 2806083"/>
                <a:gd name="connsiteY33" fmla="*/ 1335641 h 4295780"/>
                <a:gd name="connsiteX34" fmla="*/ 2792 w 2806083"/>
                <a:gd name="connsiteY34" fmla="*/ 1306987 h 4295780"/>
                <a:gd name="connsiteX35" fmla="*/ 2962 w 2806083"/>
                <a:gd name="connsiteY35" fmla="*/ 1299352 h 4295780"/>
                <a:gd name="connsiteX36" fmla="*/ 3334 w 2806083"/>
                <a:gd name="connsiteY36" fmla="*/ 1270715 h 4295780"/>
                <a:gd name="connsiteX37" fmla="*/ 16034 w 2806083"/>
                <a:gd name="connsiteY37" fmla="*/ 242015 h 4295780"/>
                <a:gd name="connsiteX38" fmla="*/ 54134 w 2806083"/>
                <a:gd name="connsiteY38" fmla="*/ 102315 h 4295780"/>
                <a:gd name="connsiteX39" fmla="*/ 231934 w 2806083"/>
                <a:gd name="connsiteY39" fmla="*/ 26115 h 4295780"/>
                <a:gd name="connsiteX40" fmla="*/ 612934 w 2806083"/>
                <a:gd name="connsiteY40" fmla="*/ 715 h 429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06083" h="4295780">
                  <a:moveTo>
                    <a:pt x="253902" y="4293315"/>
                  </a:moveTo>
                  <a:lnTo>
                    <a:pt x="270034" y="4293315"/>
                  </a:lnTo>
                  <a:cubicBezTo>
                    <a:pt x="271886" y="4294109"/>
                    <a:pt x="271928" y="4294804"/>
                    <a:pt x="270467" y="4295408"/>
                  </a:cubicBezTo>
                  <a:lnTo>
                    <a:pt x="268415" y="4295780"/>
                  </a:lnTo>
                  <a:close/>
                  <a:moveTo>
                    <a:pt x="1969" y="1214644"/>
                  </a:moveTo>
                  <a:cubicBezTo>
                    <a:pt x="2118" y="1217459"/>
                    <a:pt x="2341" y="1235939"/>
                    <a:pt x="2639" y="1281133"/>
                  </a:cubicBezTo>
                  <a:lnTo>
                    <a:pt x="2792" y="1306987"/>
                  </a:lnTo>
                  <a:lnTo>
                    <a:pt x="2639" y="1313875"/>
                  </a:lnTo>
                  <a:cubicBezTo>
                    <a:pt x="1746" y="1338729"/>
                    <a:pt x="1523" y="1206198"/>
                    <a:pt x="1969" y="1214644"/>
                  </a:cubicBezTo>
                  <a:close/>
                  <a:moveTo>
                    <a:pt x="612934" y="715"/>
                  </a:moveTo>
                  <a:cubicBezTo>
                    <a:pt x="723001" y="-1402"/>
                    <a:pt x="820367" y="715"/>
                    <a:pt x="892334" y="13415"/>
                  </a:cubicBezTo>
                  <a:cubicBezTo>
                    <a:pt x="964301" y="26115"/>
                    <a:pt x="1012984" y="32465"/>
                    <a:pt x="1044734" y="76915"/>
                  </a:cubicBezTo>
                  <a:cubicBezTo>
                    <a:pt x="1076484" y="121365"/>
                    <a:pt x="1076484" y="87498"/>
                    <a:pt x="1082834" y="280115"/>
                  </a:cubicBezTo>
                  <a:cubicBezTo>
                    <a:pt x="1089184" y="472732"/>
                    <a:pt x="1082834" y="1232615"/>
                    <a:pt x="1082834" y="1232615"/>
                  </a:cubicBezTo>
                  <a:lnTo>
                    <a:pt x="1082834" y="3290015"/>
                  </a:lnTo>
                  <a:lnTo>
                    <a:pt x="1082398" y="3328115"/>
                  </a:lnTo>
                  <a:lnTo>
                    <a:pt x="1451134" y="3328115"/>
                  </a:lnTo>
                  <a:cubicBezTo>
                    <a:pt x="1696667" y="3323882"/>
                    <a:pt x="2344367" y="3321765"/>
                    <a:pt x="2556034" y="3328115"/>
                  </a:cubicBezTo>
                  <a:cubicBezTo>
                    <a:pt x="2767701" y="3334465"/>
                    <a:pt x="2680917" y="3332348"/>
                    <a:pt x="2721134" y="3366215"/>
                  </a:cubicBezTo>
                  <a:cubicBezTo>
                    <a:pt x="2761351" y="3400082"/>
                    <a:pt x="2784634" y="3452998"/>
                    <a:pt x="2797334" y="3531315"/>
                  </a:cubicBezTo>
                  <a:cubicBezTo>
                    <a:pt x="2810034" y="3609632"/>
                    <a:pt x="2807917" y="3732398"/>
                    <a:pt x="2797334" y="3836115"/>
                  </a:cubicBezTo>
                  <a:cubicBezTo>
                    <a:pt x="2786751" y="3939832"/>
                    <a:pt x="2755001" y="4079532"/>
                    <a:pt x="2733834" y="4153615"/>
                  </a:cubicBezTo>
                  <a:cubicBezTo>
                    <a:pt x="2712667" y="4227698"/>
                    <a:pt x="2714784" y="4257332"/>
                    <a:pt x="2670334" y="4280615"/>
                  </a:cubicBezTo>
                  <a:cubicBezTo>
                    <a:pt x="2625884" y="4303898"/>
                    <a:pt x="2467134" y="4293315"/>
                    <a:pt x="2467134" y="4293315"/>
                  </a:cubicBezTo>
                  <a:lnTo>
                    <a:pt x="270034" y="4293315"/>
                  </a:lnTo>
                  <a:cubicBezTo>
                    <a:pt x="262626" y="4290140"/>
                    <a:pt x="248206" y="4286833"/>
                    <a:pt x="230049" y="4282897"/>
                  </a:cubicBezTo>
                  <a:lnTo>
                    <a:pt x="184116" y="4272455"/>
                  </a:lnTo>
                  <a:lnTo>
                    <a:pt x="173619" y="4269230"/>
                  </a:lnTo>
                  <a:cubicBezTo>
                    <a:pt x="124985" y="4252428"/>
                    <a:pt x="81341" y="4232045"/>
                    <a:pt x="47489" y="4201222"/>
                  </a:cubicBezTo>
                  <a:lnTo>
                    <a:pt x="6268" y="4148368"/>
                  </a:lnTo>
                  <a:lnTo>
                    <a:pt x="6125" y="4142800"/>
                  </a:lnTo>
                  <a:cubicBezTo>
                    <a:pt x="5286" y="4106156"/>
                    <a:pt x="4393" y="4059688"/>
                    <a:pt x="3334" y="4001215"/>
                  </a:cubicBezTo>
                  <a:cubicBezTo>
                    <a:pt x="-5133" y="3533432"/>
                    <a:pt x="5451" y="1867615"/>
                    <a:pt x="3334" y="1410415"/>
                  </a:cubicBezTo>
                  <a:cubicBezTo>
                    <a:pt x="3201" y="1381840"/>
                    <a:pt x="3077" y="1357052"/>
                    <a:pt x="2962" y="1335641"/>
                  </a:cubicBezTo>
                  <a:lnTo>
                    <a:pt x="2792" y="1306987"/>
                  </a:lnTo>
                  <a:lnTo>
                    <a:pt x="2962" y="1299352"/>
                  </a:lnTo>
                  <a:cubicBezTo>
                    <a:pt x="3077" y="1292295"/>
                    <a:pt x="3201" y="1282886"/>
                    <a:pt x="3334" y="1270715"/>
                  </a:cubicBezTo>
                  <a:cubicBezTo>
                    <a:pt x="5451" y="1075982"/>
                    <a:pt x="7567" y="436748"/>
                    <a:pt x="16034" y="242015"/>
                  </a:cubicBezTo>
                  <a:cubicBezTo>
                    <a:pt x="24501" y="47282"/>
                    <a:pt x="18151" y="138298"/>
                    <a:pt x="54134" y="102315"/>
                  </a:cubicBezTo>
                  <a:cubicBezTo>
                    <a:pt x="90117" y="66332"/>
                    <a:pt x="138801" y="43048"/>
                    <a:pt x="231934" y="26115"/>
                  </a:cubicBezTo>
                  <a:cubicBezTo>
                    <a:pt x="325067" y="9182"/>
                    <a:pt x="502867" y="2832"/>
                    <a:pt x="612934" y="7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013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accent1"/>
        </a:buClr>
        <a:buSzPct val="130000"/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charset="0"/>
        <a:buChar char="•"/>
        <a:defRPr sz="2667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.xlsx"/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6.xml"/><Relationship Id="rId5" Type="http://schemas.openxmlformats.org/officeDocument/2006/relationships/image" Target="../media/image32.png"/><Relationship Id="rId10" Type="http://schemas.openxmlformats.org/officeDocument/2006/relationships/comments" Target="../comments/comment1.xml"/><Relationship Id="rId4" Type="http://schemas.openxmlformats.org/officeDocument/2006/relationships/chart" Target="../charts/chart5.xml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/>
          <p:cNvSpPr txBox="1">
            <a:spLocks noChangeArrowheads="1"/>
          </p:cNvSpPr>
          <p:nvPr/>
        </p:nvSpPr>
        <p:spPr>
          <a:xfrm>
            <a:off x="839428" y="2517037"/>
            <a:ext cx="5381285" cy="1015663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3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defRPr/>
            </a:pPr>
            <a:r>
              <a:rPr lang="en-US" kern="0" dirty="0" smtClean="0">
                <a:solidFill>
                  <a:prstClr val="white"/>
                </a:solidFill>
              </a:rPr>
              <a:t>The Future of translation Technology</a:t>
            </a: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14" name="Text Placeholder 20"/>
          <p:cNvSpPr txBox="1">
            <a:spLocks/>
          </p:cNvSpPr>
          <p:nvPr/>
        </p:nvSpPr>
        <p:spPr>
          <a:xfrm>
            <a:off x="839428" y="5022909"/>
            <a:ext cx="3470054" cy="3533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1200" kern="1200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68275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2pPr>
            <a:lvl3pPr marL="34290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3pPr>
            <a:lvl4pPr marL="50800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4pPr>
            <a:lvl5pPr marL="690563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400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594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594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594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594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Massimo Ghislandi</a:t>
            </a:r>
          </a:p>
          <a:p>
            <a:r>
              <a:rPr lang="en-GB" sz="1800" dirty="0" smtClean="0"/>
              <a:t>EVP Translation Productivity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115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MT usage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0" y="1300605"/>
            <a:ext cx="4389578" cy="5355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5787" y="6051769"/>
            <a:ext cx="5856651" cy="413560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GB" sz="1600" b="1" dirty="0">
                <a:latin typeface="Myriad Pro Light" panose="020B0403030403020204"/>
              </a:rPr>
              <a:t>Source :SDL Industry Technology Research March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7026" y="1220756"/>
            <a:ext cx="63855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5B697F"/>
                </a:solidFill>
                <a:latin typeface="Myriad Pro Light" panose="020B0403030403020204"/>
              </a:rPr>
              <a:t>While a quarter still believe that MT is a threat, closer to half believe that it’s driving the future of translation productivity</a:t>
            </a:r>
          </a:p>
          <a:p>
            <a:r>
              <a:rPr lang="en-GB" sz="2400" i="1" dirty="0">
                <a:solidFill>
                  <a:srgbClr val="5B697F"/>
                </a:solidFill>
                <a:latin typeface="Myriad Pro Light" panose="020B0403030403020204"/>
              </a:rPr>
              <a:t> </a:t>
            </a:r>
          </a:p>
          <a:p>
            <a:r>
              <a:rPr lang="en-GB" sz="2400" i="1" dirty="0">
                <a:solidFill>
                  <a:srgbClr val="5B697F"/>
                </a:solidFill>
                <a:latin typeface="Myriad Pro Light" panose="020B0403030403020204"/>
              </a:rPr>
              <a:t>Of those who use it, almost three-quarters are more likely to recommend it than not; and corporates are the most enthusiastic segment </a:t>
            </a:r>
          </a:p>
          <a:p>
            <a:endParaRPr lang="en-GB" sz="2400" i="1" dirty="0">
              <a:solidFill>
                <a:srgbClr val="5B697F"/>
              </a:solidFill>
              <a:latin typeface="Myriad Pro Light" panose="020B0403030403020204"/>
            </a:endParaRPr>
          </a:p>
          <a:p>
            <a:r>
              <a:rPr lang="en-GB" sz="2400" i="1" dirty="0">
                <a:solidFill>
                  <a:srgbClr val="5B697F"/>
                </a:solidFill>
                <a:latin typeface="Myriad Pro Light" panose="020B0403030403020204"/>
              </a:rPr>
              <a:t>40% of the respondents are using MT, and they are seeing significant value. And this is before new advances in machine learning have been widely applied to this field. </a:t>
            </a:r>
          </a:p>
        </p:txBody>
      </p:sp>
    </p:spTree>
    <p:extLst>
      <p:ext uri="{BB962C8B-B14F-4D97-AF65-F5344CB8AC3E}">
        <p14:creationId xmlns:p14="http://schemas.microsoft.com/office/powerpoint/2010/main" val="886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Myriad Pro Light"/>
              </a:rPr>
              <a:t>Cost savings through MT</a:t>
            </a:r>
            <a:endParaRPr lang="en-US" i="1" dirty="0">
              <a:latin typeface="Myriad Pro Ligh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93522648"/>
              </p:ext>
            </p:extLst>
          </p:nvPr>
        </p:nvGraphicFramePr>
        <p:xfrm>
          <a:off x="445826" y="1674726"/>
          <a:ext cx="2112453" cy="200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67" y="6468098"/>
            <a:ext cx="2209438" cy="389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313696" y="2237749"/>
            <a:ext cx="1090093" cy="413560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US" sz="1600" b="1" dirty="0">
                <a:latin typeface="Arial"/>
              </a:rPr>
              <a:t>Corp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75401893"/>
              </p:ext>
            </p:extLst>
          </p:nvPr>
        </p:nvGraphicFramePr>
        <p:xfrm>
          <a:off x="445826" y="3094547"/>
          <a:ext cx="2112453" cy="200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67901804"/>
              </p:ext>
            </p:extLst>
          </p:nvPr>
        </p:nvGraphicFramePr>
        <p:xfrm>
          <a:off x="445826" y="4534397"/>
          <a:ext cx="2112453" cy="200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308943" y="3734142"/>
            <a:ext cx="1209739" cy="413560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US" sz="1600" b="1" dirty="0">
                <a:latin typeface="Arial"/>
              </a:rPr>
              <a:t>Freelance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25484" y="5111338"/>
            <a:ext cx="1209739" cy="413560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US" sz="1600" b="1" dirty="0">
                <a:latin typeface="Arial"/>
              </a:rPr>
              <a:t>LSP</a:t>
            </a:r>
          </a:p>
        </p:txBody>
      </p:sp>
      <p:sp>
        <p:nvSpPr>
          <p:cNvPr id="16" name="Line Callout 1 (Accent Bar) 15"/>
          <p:cNvSpPr/>
          <p:nvPr/>
        </p:nvSpPr>
        <p:spPr bwMode="auto">
          <a:xfrm rot="16200000">
            <a:off x="9885075" y="2085191"/>
            <a:ext cx="3093862" cy="1519989"/>
          </a:xfrm>
          <a:prstGeom prst="accentCallout1">
            <a:avLst>
              <a:gd name="adj1" fmla="val 92313"/>
              <a:gd name="adj2" fmla="val -20969"/>
              <a:gd name="adj3" fmla="val -9097"/>
              <a:gd name="adj4" fmla="val -6129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chemeClr val="bg1"/>
                </a:solidFill>
                <a:latin typeface="Arial"/>
              </a:rPr>
              <a:t>The majority can expect a time saving of 20-30%</a:t>
            </a:r>
          </a:p>
          <a:p>
            <a:pPr>
              <a:lnSpc>
                <a:spcPct val="107000"/>
              </a:lnSpc>
            </a:pPr>
            <a:endParaRPr lang="en-US" b="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chemeClr val="bg1"/>
                </a:solidFill>
                <a:latin typeface="Arial"/>
              </a:rPr>
              <a:t>1 of 3 can expect a time saving  of 40% or more.</a:t>
            </a:r>
          </a:p>
          <a:p>
            <a:r>
              <a:rPr lang="en-US" sz="3200" b="1" dirty="0">
                <a:latin typeface="Arial"/>
              </a:rPr>
              <a:t>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351" y="1164943"/>
            <a:ext cx="4610472" cy="536670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US" sz="2400" dirty="0"/>
              <a:t>Does MT make you more efficient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24972" y="1590324"/>
            <a:ext cx="4629087" cy="782891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US" sz="2400" dirty="0"/>
              <a:t>How much time / cost do you save?</a:t>
            </a:r>
          </a:p>
          <a:p>
            <a:endParaRPr lang="en-US" sz="1600" b="1" dirty="0" err="1">
              <a:latin typeface="Arial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2578524" y="2298905"/>
          <a:ext cx="79502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8" imgW="5962785" imgH="3057525" progId="Excel.Sheet.12">
                  <p:embed/>
                </p:oleObj>
              </mc:Choice>
              <mc:Fallback>
                <p:oleObj name="Worksheet" r:id="rId8" imgW="5962785" imgH="3057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8524" y="2298905"/>
                        <a:ext cx="79502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117299"/>
            <a:ext cx="10320469" cy="7407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do </a:t>
            </a:r>
            <a:r>
              <a:rPr lang="en-US" sz="3200" u="sng" dirty="0" smtClean="0">
                <a:solidFill>
                  <a:schemeClr val="bg1"/>
                </a:solidFill>
              </a:rPr>
              <a:t>you</a:t>
            </a:r>
            <a:r>
              <a:rPr lang="en-US" sz="3200" dirty="0" smtClean="0">
                <a:solidFill>
                  <a:schemeClr val="bg1"/>
                </a:solidFill>
              </a:rPr>
              <a:t> best compete?  </a:t>
            </a:r>
            <a:r>
              <a:rPr lang="en-US" sz="3200" i="1" dirty="0" smtClean="0">
                <a:solidFill>
                  <a:schemeClr val="bg1"/>
                </a:solidFill>
              </a:rPr>
              <a:t>Investment in TP tools is seen as the #1 way for doing more with less.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19742" y="1502773"/>
            <a:ext cx="3671861" cy="567376"/>
            <a:chOff x="6102721" y="2855663"/>
            <a:chExt cx="2753896" cy="425532"/>
          </a:xfrm>
        </p:grpSpPr>
        <p:sp>
          <p:nvSpPr>
            <p:cNvPr id="7" name="Rectangle 6"/>
            <p:cNvSpPr/>
            <p:nvPr/>
          </p:nvSpPr>
          <p:spPr bwMode="auto">
            <a:xfrm>
              <a:off x="6572495" y="2917328"/>
              <a:ext cx="2284122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  </a:t>
              </a: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Productivity</a:t>
              </a:r>
            </a:p>
          </p:txBody>
        </p:sp>
        <p:pic>
          <p:nvPicPr>
            <p:cNvPr id="8" name="Picture 4" descr="Image result for user experienc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721" y="2855663"/>
              <a:ext cx="546201" cy="4255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cxnSp>
        <p:nvCxnSpPr>
          <p:cNvPr id="14" name="Curved Connector 13"/>
          <p:cNvCxnSpPr>
            <a:endCxn id="22" idx="4"/>
          </p:cNvCxnSpPr>
          <p:nvPr/>
        </p:nvCxnSpPr>
        <p:spPr bwMode="auto">
          <a:xfrm flipV="1">
            <a:off x="1960643" y="6134016"/>
            <a:ext cx="686375" cy="8857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347541" y="3262771"/>
            <a:ext cx="2526033" cy="24288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28%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779695" y="1991394"/>
            <a:ext cx="3516635" cy="3381375"/>
          </a:xfrm>
          <a:prstGeom prst="ellipse">
            <a:avLst/>
          </a:prstGeom>
          <a:solidFill>
            <a:schemeClr val="accent1"/>
          </a:solidFill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39%</a:t>
            </a:r>
          </a:p>
        </p:txBody>
      </p:sp>
      <p:sp>
        <p:nvSpPr>
          <p:cNvPr id="25" name="Line Callout 1 (Accent Bar) 24"/>
          <p:cNvSpPr/>
          <p:nvPr/>
        </p:nvSpPr>
        <p:spPr bwMode="auto">
          <a:xfrm rot="16200000">
            <a:off x="624863" y="3765148"/>
            <a:ext cx="824684" cy="1693319"/>
          </a:xfrm>
          <a:prstGeom prst="accentCallout1">
            <a:avLst>
              <a:gd name="adj1" fmla="val 18749"/>
              <a:gd name="adj2" fmla="val -46504"/>
              <a:gd name="adj3" fmla="val 57775"/>
              <a:gd name="adj4" fmla="val -8350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MS PGothic" pitchFamily="34" charset="-128"/>
              </a:rPr>
              <a:t>Outsource  to external agencies</a:t>
            </a:r>
          </a:p>
        </p:txBody>
      </p:sp>
      <p:sp>
        <p:nvSpPr>
          <p:cNvPr id="26" name="Line Callout 1 (Accent Bar) 25"/>
          <p:cNvSpPr/>
          <p:nvPr/>
        </p:nvSpPr>
        <p:spPr bwMode="auto">
          <a:xfrm rot="16200000">
            <a:off x="1655855" y="2828086"/>
            <a:ext cx="824684" cy="1707988"/>
          </a:xfrm>
          <a:prstGeom prst="accentCallout1">
            <a:avLst>
              <a:gd name="adj1" fmla="val 18750"/>
              <a:gd name="adj2" fmla="val -8333"/>
              <a:gd name="adj3" fmla="val 57775"/>
              <a:gd name="adj4" fmla="val -8350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MS PGothic" pitchFamily="34" charset="-128"/>
              </a:rPr>
              <a:t>Increase Headcount</a:t>
            </a:r>
          </a:p>
        </p:txBody>
      </p:sp>
      <p:sp>
        <p:nvSpPr>
          <p:cNvPr id="27" name="Line Callout 1 (Accent Bar) 26"/>
          <p:cNvSpPr/>
          <p:nvPr/>
        </p:nvSpPr>
        <p:spPr bwMode="auto">
          <a:xfrm rot="16200000">
            <a:off x="4882069" y="229553"/>
            <a:ext cx="970269" cy="2562827"/>
          </a:xfrm>
          <a:prstGeom prst="accentCallout1">
            <a:avLst>
              <a:gd name="adj1" fmla="val 18750"/>
              <a:gd name="adj2" fmla="val -31507"/>
              <a:gd name="adj3" fmla="val 72398"/>
              <a:gd name="adj4" fmla="val -1066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MS PGothic" pitchFamily="34" charset="-128"/>
              </a:rPr>
              <a:t>Invest in translation productivity tools</a:t>
            </a:r>
          </a:p>
        </p:txBody>
      </p:sp>
      <p:sp>
        <p:nvSpPr>
          <p:cNvPr id="28" name="Line Callout 1 (Accent Bar) 27"/>
          <p:cNvSpPr/>
          <p:nvPr/>
        </p:nvSpPr>
        <p:spPr bwMode="auto">
          <a:xfrm rot="16200000">
            <a:off x="2810300" y="1251833"/>
            <a:ext cx="824684" cy="2775832"/>
          </a:xfrm>
          <a:prstGeom prst="accentCallout1">
            <a:avLst>
              <a:gd name="adj1" fmla="val 18750"/>
              <a:gd name="adj2" fmla="val -8333"/>
              <a:gd name="adj3" fmla="val 62095"/>
              <a:gd name="adj4" fmla="val -853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MS PGothic" pitchFamily="34" charset="-128"/>
              </a:rPr>
              <a:t>Review and Improve processes</a:t>
            </a:r>
          </a:p>
        </p:txBody>
      </p:sp>
      <p:cxnSp>
        <p:nvCxnSpPr>
          <p:cNvPr id="33" name="Curved Connector 32"/>
          <p:cNvCxnSpPr>
            <a:endCxn id="23" idx="4"/>
          </p:cNvCxnSpPr>
          <p:nvPr/>
        </p:nvCxnSpPr>
        <p:spPr bwMode="auto">
          <a:xfrm flipV="1">
            <a:off x="1622603" y="5691645"/>
            <a:ext cx="2987955" cy="80370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Curved Connector 36"/>
          <p:cNvCxnSpPr>
            <a:stCxn id="21" idx="5"/>
            <a:endCxn id="24" idx="4"/>
          </p:cNvCxnSpPr>
          <p:nvPr/>
        </p:nvCxnSpPr>
        <p:spPr bwMode="auto">
          <a:xfrm rot="5400000" flipH="1" flipV="1">
            <a:off x="3946836" y="3020736"/>
            <a:ext cx="1239144" cy="5943209"/>
          </a:xfrm>
          <a:prstGeom prst="curvedConnector3">
            <a:avLst>
              <a:gd name="adj1" fmla="val 59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271683" y="5804407"/>
            <a:ext cx="901700" cy="536670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/>
              </a:rPr>
              <a:t>3.5x</a:t>
            </a:r>
            <a:endParaRPr lang="en-US" sz="2133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2925" y="5825162"/>
            <a:ext cx="901700" cy="536670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/>
              </a:rPr>
              <a:t>2.5x</a:t>
            </a:r>
            <a:endParaRPr lang="en-US" sz="2133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6373" y="2010260"/>
            <a:ext cx="2532184" cy="3121993"/>
          </a:xfrm>
          <a:prstGeom prst="rect">
            <a:avLst/>
          </a:prstGeom>
          <a:solidFill>
            <a:schemeClr val="bg1"/>
          </a:solidFill>
        </p:spPr>
        <p:txBody>
          <a:bodyPr wrap="square" tIns="120000" rtlCol="0" anchor="ctr" anchorCtr="1">
            <a:spAutoFit/>
          </a:bodyPr>
          <a:lstStyle/>
          <a:p>
            <a:r>
              <a:rPr lang="en-US" sz="2400" b="1" dirty="0">
                <a:latin typeface="Arial"/>
              </a:rPr>
              <a:t>There is a preference for improving technology &amp; processes (67%) over adding more costs.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93900" y="6527341"/>
            <a:ext cx="1498600" cy="382782"/>
          </a:xfrm>
          <a:prstGeom prst="rect">
            <a:avLst/>
          </a:prstGeom>
          <a:noFill/>
        </p:spPr>
        <p:txBody>
          <a:bodyPr wrap="square" tIns="120000" rtlCol="0" anchor="ctr" anchorCtr="1">
            <a:spAutoFit/>
          </a:bodyPr>
          <a:lstStyle/>
          <a:p>
            <a:r>
              <a:rPr lang="en-US" sz="1400" b="1" i="1" dirty="0">
                <a:latin typeface="Arial"/>
              </a:rPr>
              <a:t>Base: 2784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33966" y="6047980"/>
            <a:ext cx="69444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/>
              </a:rPr>
              <a:t>1.5x</a:t>
            </a:r>
            <a:endParaRPr lang="en-US" sz="1467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1834724" y="4571917"/>
            <a:ext cx="1624587" cy="15621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18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%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520979" y="5579391"/>
            <a:ext cx="1258064" cy="12096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40304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1571" y="1268412"/>
            <a:ext cx="2195419" cy="4500563"/>
            <a:chOff x="401571" y="1268412"/>
            <a:chExt cx="2195419" cy="4500563"/>
          </a:xfrm>
        </p:grpSpPr>
        <p:sp>
          <p:nvSpPr>
            <p:cNvPr id="7" name="Rectangle 6"/>
            <p:cNvSpPr/>
            <p:nvPr/>
          </p:nvSpPr>
          <p:spPr>
            <a:xfrm>
              <a:off x="401571" y="1268412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Adopt better way to assess quality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67582" y="1720511"/>
              <a:ext cx="1263396" cy="128596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01571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0" name="Group 59"/>
            <p:cNvGrpSpPr/>
            <p:nvPr/>
          </p:nvGrpSpPr>
          <p:grpSpPr>
            <a:xfrm>
              <a:off x="1301226" y="1930319"/>
              <a:ext cx="435550" cy="838960"/>
              <a:chOff x="4140200" y="8291513"/>
              <a:chExt cx="3743325" cy="7210426"/>
            </a:xfrm>
            <a:solidFill>
              <a:schemeClr val="accent2"/>
            </a:solidFill>
          </p:grpSpPr>
          <p:sp>
            <p:nvSpPr>
              <p:cNvPr id="62" name="Freeform 34"/>
              <p:cNvSpPr>
                <a:spLocks/>
              </p:cNvSpPr>
              <p:nvPr/>
            </p:nvSpPr>
            <p:spPr bwMode="auto">
              <a:xfrm>
                <a:off x="4940300" y="12315826"/>
                <a:ext cx="2066925" cy="3186113"/>
              </a:xfrm>
              <a:custGeom>
                <a:avLst/>
                <a:gdLst>
                  <a:gd name="T0" fmla="*/ 648 w 1302"/>
                  <a:gd name="T1" fmla="*/ 301 h 2007"/>
                  <a:gd name="T2" fmla="*/ 348 w 1302"/>
                  <a:gd name="T3" fmla="*/ 0 h 2007"/>
                  <a:gd name="T4" fmla="*/ 0 w 1302"/>
                  <a:gd name="T5" fmla="*/ 0 h 2007"/>
                  <a:gd name="T6" fmla="*/ 12 w 1302"/>
                  <a:gd name="T7" fmla="*/ 2007 h 2007"/>
                  <a:gd name="T8" fmla="*/ 648 w 1302"/>
                  <a:gd name="T9" fmla="*/ 1370 h 2007"/>
                  <a:gd name="T10" fmla="*/ 1284 w 1302"/>
                  <a:gd name="T11" fmla="*/ 2007 h 2007"/>
                  <a:gd name="T12" fmla="*/ 1302 w 1302"/>
                  <a:gd name="T13" fmla="*/ 0 h 2007"/>
                  <a:gd name="T14" fmla="*/ 948 w 1302"/>
                  <a:gd name="T15" fmla="*/ 0 h 2007"/>
                  <a:gd name="T16" fmla="*/ 648 w 1302"/>
                  <a:gd name="T17" fmla="*/ 301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2" h="2007">
                    <a:moveTo>
                      <a:pt x="648" y="301"/>
                    </a:moveTo>
                    <a:lnTo>
                      <a:pt x="348" y="0"/>
                    </a:lnTo>
                    <a:lnTo>
                      <a:pt x="0" y="0"/>
                    </a:lnTo>
                    <a:lnTo>
                      <a:pt x="12" y="2007"/>
                    </a:lnTo>
                    <a:lnTo>
                      <a:pt x="648" y="1370"/>
                    </a:lnTo>
                    <a:lnTo>
                      <a:pt x="1284" y="2007"/>
                    </a:lnTo>
                    <a:lnTo>
                      <a:pt x="1302" y="0"/>
                    </a:lnTo>
                    <a:lnTo>
                      <a:pt x="948" y="0"/>
                    </a:lnTo>
                    <a:lnTo>
                      <a:pt x="648" y="3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5"/>
              <p:cNvSpPr>
                <a:spLocks noEditPoints="1"/>
              </p:cNvSpPr>
              <p:nvPr/>
            </p:nvSpPr>
            <p:spPr bwMode="auto">
              <a:xfrm>
                <a:off x="4140200" y="8291513"/>
                <a:ext cx="3743325" cy="3757613"/>
              </a:xfrm>
              <a:custGeom>
                <a:avLst/>
                <a:gdLst>
                  <a:gd name="T0" fmla="*/ 393 w 393"/>
                  <a:gd name="T1" fmla="*/ 197 h 394"/>
                  <a:gd name="T2" fmla="*/ 341 w 393"/>
                  <a:gd name="T3" fmla="*/ 137 h 394"/>
                  <a:gd name="T4" fmla="*/ 336 w 393"/>
                  <a:gd name="T5" fmla="*/ 58 h 394"/>
                  <a:gd name="T6" fmla="*/ 256 w 393"/>
                  <a:gd name="T7" fmla="*/ 53 h 394"/>
                  <a:gd name="T8" fmla="*/ 196 w 393"/>
                  <a:gd name="T9" fmla="*/ 0 h 394"/>
                  <a:gd name="T10" fmla="*/ 137 w 393"/>
                  <a:gd name="T11" fmla="*/ 53 h 394"/>
                  <a:gd name="T12" fmla="*/ 57 w 393"/>
                  <a:gd name="T13" fmla="*/ 58 h 394"/>
                  <a:gd name="T14" fmla="*/ 52 w 393"/>
                  <a:gd name="T15" fmla="*/ 137 h 394"/>
                  <a:gd name="T16" fmla="*/ 0 w 393"/>
                  <a:gd name="T17" fmla="*/ 197 h 394"/>
                  <a:gd name="T18" fmla="*/ 52 w 393"/>
                  <a:gd name="T19" fmla="*/ 257 h 394"/>
                  <a:gd name="T20" fmla="*/ 57 w 393"/>
                  <a:gd name="T21" fmla="*/ 336 h 394"/>
                  <a:gd name="T22" fmla="*/ 137 w 393"/>
                  <a:gd name="T23" fmla="*/ 341 h 394"/>
                  <a:gd name="T24" fmla="*/ 196 w 393"/>
                  <a:gd name="T25" fmla="*/ 394 h 394"/>
                  <a:gd name="T26" fmla="*/ 256 w 393"/>
                  <a:gd name="T27" fmla="*/ 341 h 394"/>
                  <a:gd name="T28" fmla="*/ 336 w 393"/>
                  <a:gd name="T29" fmla="*/ 336 h 394"/>
                  <a:gd name="T30" fmla="*/ 341 w 393"/>
                  <a:gd name="T31" fmla="*/ 257 h 394"/>
                  <a:gd name="T32" fmla="*/ 393 w 393"/>
                  <a:gd name="T33" fmla="*/ 197 h 394"/>
                  <a:gd name="T34" fmla="*/ 196 w 393"/>
                  <a:gd name="T35" fmla="*/ 288 h 394"/>
                  <a:gd name="T36" fmla="*/ 105 w 393"/>
                  <a:gd name="T37" fmla="*/ 197 h 394"/>
                  <a:gd name="T38" fmla="*/ 196 w 393"/>
                  <a:gd name="T39" fmla="*/ 106 h 394"/>
                  <a:gd name="T40" fmla="*/ 288 w 393"/>
                  <a:gd name="T41" fmla="*/ 197 h 394"/>
                  <a:gd name="T42" fmla="*/ 196 w 393"/>
                  <a:gd name="T43" fmla="*/ 28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3" h="394">
                    <a:moveTo>
                      <a:pt x="393" y="197"/>
                    </a:moveTo>
                    <a:cubicBezTo>
                      <a:pt x="393" y="166"/>
                      <a:pt x="370" y="141"/>
                      <a:pt x="341" y="137"/>
                    </a:cubicBezTo>
                    <a:cubicBezTo>
                      <a:pt x="359" y="114"/>
                      <a:pt x="357" y="80"/>
                      <a:pt x="336" y="58"/>
                    </a:cubicBezTo>
                    <a:cubicBezTo>
                      <a:pt x="314" y="36"/>
                      <a:pt x="280" y="35"/>
                      <a:pt x="256" y="53"/>
                    </a:cubicBezTo>
                    <a:cubicBezTo>
                      <a:pt x="252" y="23"/>
                      <a:pt x="227" y="0"/>
                      <a:pt x="196" y="0"/>
                    </a:cubicBezTo>
                    <a:cubicBezTo>
                      <a:pt x="166" y="0"/>
                      <a:pt x="141" y="23"/>
                      <a:pt x="137" y="53"/>
                    </a:cubicBezTo>
                    <a:cubicBezTo>
                      <a:pt x="113" y="35"/>
                      <a:pt x="79" y="36"/>
                      <a:pt x="57" y="58"/>
                    </a:cubicBezTo>
                    <a:cubicBezTo>
                      <a:pt x="36" y="80"/>
                      <a:pt x="34" y="114"/>
                      <a:pt x="52" y="137"/>
                    </a:cubicBezTo>
                    <a:cubicBezTo>
                      <a:pt x="23" y="141"/>
                      <a:pt x="0" y="166"/>
                      <a:pt x="0" y="197"/>
                    </a:cubicBezTo>
                    <a:cubicBezTo>
                      <a:pt x="0" y="228"/>
                      <a:pt x="23" y="253"/>
                      <a:pt x="52" y="257"/>
                    </a:cubicBezTo>
                    <a:cubicBezTo>
                      <a:pt x="34" y="281"/>
                      <a:pt x="36" y="314"/>
                      <a:pt x="57" y="336"/>
                    </a:cubicBezTo>
                    <a:cubicBezTo>
                      <a:pt x="79" y="358"/>
                      <a:pt x="113" y="359"/>
                      <a:pt x="137" y="341"/>
                    </a:cubicBezTo>
                    <a:cubicBezTo>
                      <a:pt x="141" y="371"/>
                      <a:pt x="166" y="394"/>
                      <a:pt x="196" y="394"/>
                    </a:cubicBezTo>
                    <a:cubicBezTo>
                      <a:pt x="227" y="394"/>
                      <a:pt x="252" y="371"/>
                      <a:pt x="256" y="341"/>
                    </a:cubicBezTo>
                    <a:cubicBezTo>
                      <a:pt x="280" y="359"/>
                      <a:pt x="314" y="358"/>
                      <a:pt x="336" y="336"/>
                    </a:cubicBezTo>
                    <a:cubicBezTo>
                      <a:pt x="357" y="314"/>
                      <a:pt x="359" y="281"/>
                      <a:pt x="341" y="257"/>
                    </a:cubicBezTo>
                    <a:cubicBezTo>
                      <a:pt x="370" y="253"/>
                      <a:pt x="393" y="228"/>
                      <a:pt x="393" y="197"/>
                    </a:cubicBezTo>
                    <a:close/>
                    <a:moveTo>
                      <a:pt x="196" y="288"/>
                    </a:moveTo>
                    <a:cubicBezTo>
                      <a:pt x="146" y="288"/>
                      <a:pt x="105" y="248"/>
                      <a:pt x="105" y="197"/>
                    </a:cubicBezTo>
                    <a:cubicBezTo>
                      <a:pt x="105" y="147"/>
                      <a:pt x="146" y="106"/>
                      <a:pt x="196" y="106"/>
                    </a:cubicBezTo>
                    <a:cubicBezTo>
                      <a:pt x="247" y="106"/>
                      <a:pt x="288" y="147"/>
                      <a:pt x="288" y="197"/>
                    </a:cubicBezTo>
                    <a:cubicBezTo>
                      <a:pt x="288" y="248"/>
                      <a:pt x="247" y="288"/>
                      <a:pt x="196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05890" y="1268413"/>
            <a:ext cx="2195419" cy="4500562"/>
            <a:chOff x="2705890" y="1268413"/>
            <a:chExt cx="2195419" cy="4500562"/>
          </a:xfrm>
        </p:grpSpPr>
        <p:sp>
          <p:nvSpPr>
            <p:cNvPr id="17" name="Rectangle 16"/>
            <p:cNvSpPr/>
            <p:nvPr/>
          </p:nvSpPr>
          <p:spPr>
            <a:xfrm>
              <a:off x="2705890" y="1268413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Increase in Machine Translation usage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1088" y="1720511"/>
              <a:ext cx="1316207" cy="125029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149904" y="1720512"/>
              <a:ext cx="1316207" cy="125029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2705890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3424388" y="1912551"/>
              <a:ext cx="650091" cy="791542"/>
              <a:chOff x="-6391275" y="-8918575"/>
              <a:chExt cx="6391275" cy="7781925"/>
            </a:xfrm>
            <a:solidFill>
              <a:schemeClr val="accent2"/>
            </a:solidFill>
          </p:grpSpPr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-4606925" y="-7154863"/>
                <a:ext cx="1068388" cy="1068388"/>
              </a:xfrm>
              <a:custGeom>
                <a:avLst/>
                <a:gdLst>
                  <a:gd name="T0" fmla="*/ 1 w 112"/>
                  <a:gd name="T1" fmla="*/ 43 h 112"/>
                  <a:gd name="T2" fmla="*/ 10 w 112"/>
                  <a:gd name="T3" fmla="*/ 67 h 112"/>
                  <a:gd name="T4" fmla="*/ 10 w 112"/>
                  <a:gd name="T5" fmla="*/ 68 h 112"/>
                  <a:gd name="T6" fmla="*/ 13 w 112"/>
                  <a:gd name="T7" fmla="*/ 93 h 112"/>
                  <a:gd name="T8" fmla="*/ 23 w 112"/>
                  <a:gd name="T9" fmla="*/ 88 h 112"/>
                  <a:gd name="T10" fmla="*/ 22 w 112"/>
                  <a:gd name="T11" fmla="*/ 89 h 112"/>
                  <a:gd name="T12" fmla="*/ 37 w 112"/>
                  <a:gd name="T13" fmla="*/ 110 h 112"/>
                  <a:gd name="T14" fmla="*/ 43 w 112"/>
                  <a:gd name="T15" fmla="*/ 100 h 112"/>
                  <a:gd name="T16" fmla="*/ 43 w 112"/>
                  <a:gd name="T17" fmla="*/ 102 h 112"/>
                  <a:gd name="T18" fmla="*/ 67 w 112"/>
                  <a:gd name="T19" fmla="*/ 112 h 112"/>
                  <a:gd name="T20" fmla="*/ 67 w 112"/>
                  <a:gd name="T21" fmla="*/ 101 h 112"/>
                  <a:gd name="T22" fmla="*/ 68 w 112"/>
                  <a:gd name="T23" fmla="*/ 102 h 112"/>
                  <a:gd name="T24" fmla="*/ 93 w 112"/>
                  <a:gd name="T25" fmla="*/ 99 h 112"/>
                  <a:gd name="T26" fmla="*/ 89 w 112"/>
                  <a:gd name="T27" fmla="*/ 90 h 112"/>
                  <a:gd name="T28" fmla="*/ 89 w 112"/>
                  <a:gd name="T29" fmla="*/ 90 h 112"/>
                  <a:gd name="T30" fmla="*/ 89 w 112"/>
                  <a:gd name="T31" fmla="*/ 90 h 112"/>
                  <a:gd name="T32" fmla="*/ 98 w 112"/>
                  <a:gd name="T33" fmla="*/ 95 h 112"/>
                  <a:gd name="T34" fmla="*/ 101 w 112"/>
                  <a:gd name="T35" fmla="*/ 70 h 112"/>
                  <a:gd name="T36" fmla="*/ 102 w 112"/>
                  <a:gd name="T37" fmla="*/ 69 h 112"/>
                  <a:gd name="T38" fmla="*/ 112 w 112"/>
                  <a:gd name="T39" fmla="*/ 69 h 112"/>
                  <a:gd name="T40" fmla="*/ 105 w 112"/>
                  <a:gd name="T41" fmla="*/ 45 h 112"/>
                  <a:gd name="T42" fmla="*/ 101 w 112"/>
                  <a:gd name="T43" fmla="*/ 45 h 112"/>
                  <a:gd name="T44" fmla="*/ 111 w 112"/>
                  <a:gd name="T45" fmla="*/ 40 h 112"/>
                  <a:gd name="T46" fmla="*/ 91 w 112"/>
                  <a:gd name="T47" fmla="*/ 23 h 112"/>
                  <a:gd name="T48" fmla="*/ 89 w 112"/>
                  <a:gd name="T49" fmla="*/ 24 h 112"/>
                  <a:gd name="T50" fmla="*/ 90 w 112"/>
                  <a:gd name="T51" fmla="*/ 23 h 112"/>
                  <a:gd name="T52" fmla="*/ 75 w 112"/>
                  <a:gd name="T53" fmla="*/ 2 h 112"/>
                  <a:gd name="T54" fmla="*/ 69 w 112"/>
                  <a:gd name="T55" fmla="*/ 12 h 112"/>
                  <a:gd name="T56" fmla="*/ 69 w 112"/>
                  <a:gd name="T57" fmla="*/ 11 h 112"/>
                  <a:gd name="T58" fmla="*/ 45 w 112"/>
                  <a:gd name="T59" fmla="*/ 0 h 112"/>
                  <a:gd name="T60" fmla="*/ 45 w 112"/>
                  <a:gd name="T61" fmla="*/ 11 h 112"/>
                  <a:gd name="T62" fmla="*/ 44 w 112"/>
                  <a:gd name="T63" fmla="*/ 10 h 112"/>
                  <a:gd name="T64" fmla="*/ 19 w 112"/>
                  <a:gd name="T65" fmla="*/ 13 h 112"/>
                  <a:gd name="T66" fmla="*/ 24 w 112"/>
                  <a:gd name="T67" fmla="*/ 23 h 112"/>
                  <a:gd name="T68" fmla="*/ 23 w 112"/>
                  <a:gd name="T69" fmla="*/ 22 h 112"/>
                  <a:gd name="T70" fmla="*/ 2 w 112"/>
                  <a:gd name="T71" fmla="*/ 37 h 112"/>
                  <a:gd name="T72" fmla="*/ 12 w 112"/>
                  <a:gd name="T73" fmla="*/ 43 h 112"/>
                  <a:gd name="T74" fmla="*/ 40 w 112"/>
                  <a:gd name="T75" fmla="*/ 39 h 112"/>
                  <a:gd name="T76" fmla="*/ 57 w 112"/>
                  <a:gd name="T77" fmla="*/ 33 h 112"/>
                  <a:gd name="T78" fmla="*/ 73 w 112"/>
                  <a:gd name="T79" fmla="*/ 40 h 112"/>
                  <a:gd name="T80" fmla="*/ 79 w 112"/>
                  <a:gd name="T81" fmla="*/ 57 h 112"/>
                  <a:gd name="T82" fmla="*/ 79 w 112"/>
                  <a:gd name="T83" fmla="*/ 57 h 112"/>
                  <a:gd name="T84" fmla="*/ 56 w 112"/>
                  <a:gd name="T85" fmla="*/ 79 h 112"/>
                  <a:gd name="T86" fmla="*/ 55 w 112"/>
                  <a:gd name="T87" fmla="*/ 79 h 112"/>
                  <a:gd name="T88" fmla="*/ 39 w 112"/>
                  <a:gd name="T89" fmla="*/ 72 h 112"/>
                  <a:gd name="T90" fmla="*/ 40 w 112"/>
                  <a:gd name="T91" fmla="*/ 3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2" h="112">
                    <a:moveTo>
                      <a:pt x="11" y="43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89" y="92"/>
                      <a:pt x="89" y="92"/>
                      <a:pt x="89" y="9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1" y="45"/>
                      <a:pt x="101" y="45"/>
                      <a:pt x="101" y="45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1" y="43"/>
                      <a:pt x="11" y="43"/>
                      <a:pt x="11" y="43"/>
                    </a:cubicBezTo>
                    <a:close/>
                    <a:moveTo>
                      <a:pt x="40" y="39"/>
                    </a:moveTo>
                    <a:cubicBezTo>
                      <a:pt x="44" y="35"/>
                      <a:pt x="50" y="33"/>
                      <a:pt x="56" y="33"/>
                    </a:cubicBezTo>
                    <a:cubicBezTo>
                      <a:pt x="56" y="33"/>
                      <a:pt x="56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3" y="33"/>
                      <a:pt x="69" y="36"/>
                      <a:pt x="73" y="40"/>
                    </a:cubicBezTo>
                    <a:cubicBezTo>
                      <a:pt x="77" y="44"/>
                      <a:pt x="79" y="50"/>
                      <a:pt x="79" y="56"/>
                    </a:cubicBezTo>
                    <a:cubicBezTo>
                      <a:pt x="79" y="56"/>
                      <a:pt x="79" y="56"/>
                      <a:pt x="79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9" y="63"/>
                      <a:pt x="76" y="69"/>
                      <a:pt x="72" y="73"/>
                    </a:cubicBezTo>
                    <a:cubicBezTo>
                      <a:pt x="68" y="77"/>
                      <a:pt x="62" y="79"/>
                      <a:pt x="56" y="79"/>
                    </a:cubicBezTo>
                    <a:cubicBezTo>
                      <a:pt x="56" y="79"/>
                      <a:pt x="56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49" y="79"/>
                      <a:pt x="43" y="76"/>
                      <a:pt x="39" y="72"/>
                    </a:cubicBezTo>
                    <a:cubicBezTo>
                      <a:pt x="35" y="68"/>
                      <a:pt x="33" y="62"/>
                      <a:pt x="33" y="56"/>
                    </a:cubicBezTo>
                    <a:cubicBezTo>
                      <a:pt x="33" y="49"/>
                      <a:pt x="36" y="43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2"/>
              <p:cNvSpPr>
                <a:spLocks noEditPoints="1"/>
              </p:cNvSpPr>
              <p:nvPr/>
            </p:nvSpPr>
            <p:spPr bwMode="auto">
              <a:xfrm>
                <a:off x="-3443288" y="-7440613"/>
                <a:ext cx="2774950" cy="2784475"/>
              </a:xfrm>
              <a:custGeom>
                <a:avLst/>
                <a:gdLst>
                  <a:gd name="T0" fmla="*/ 231 w 291"/>
                  <a:gd name="T1" fmla="*/ 264 h 292"/>
                  <a:gd name="T2" fmla="*/ 256 w 291"/>
                  <a:gd name="T3" fmla="*/ 241 h 292"/>
                  <a:gd name="T4" fmla="*/ 235 w 291"/>
                  <a:gd name="T5" fmla="*/ 218 h 292"/>
                  <a:gd name="T6" fmla="*/ 243 w 291"/>
                  <a:gd name="T7" fmla="*/ 208 h 292"/>
                  <a:gd name="T8" fmla="*/ 249 w 291"/>
                  <a:gd name="T9" fmla="*/ 196 h 292"/>
                  <a:gd name="T10" fmla="*/ 279 w 291"/>
                  <a:gd name="T11" fmla="*/ 206 h 292"/>
                  <a:gd name="T12" fmla="*/ 289 w 291"/>
                  <a:gd name="T13" fmla="*/ 173 h 292"/>
                  <a:gd name="T14" fmla="*/ 259 w 291"/>
                  <a:gd name="T15" fmla="*/ 164 h 292"/>
                  <a:gd name="T16" fmla="*/ 260 w 291"/>
                  <a:gd name="T17" fmla="*/ 138 h 292"/>
                  <a:gd name="T18" fmla="*/ 291 w 291"/>
                  <a:gd name="T19" fmla="*/ 131 h 292"/>
                  <a:gd name="T20" fmla="*/ 283 w 291"/>
                  <a:gd name="T21" fmla="*/ 97 h 292"/>
                  <a:gd name="T22" fmla="*/ 253 w 291"/>
                  <a:gd name="T23" fmla="*/ 104 h 292"/>
                  <a:gd name="T24" fmla="*/ 241 w 291"/>
                  <a:gd name="T25" fmla="*/ 81 h 292"/>
                  <a:gd name="T26" fmla="*/ 264 w 291"/>
                  <a:gd name="T27" fmla="*/ 60 h 292"/>
                  <a:gd name="T28" fmla="*/ 241 w 291"/>
                  <a:gd name="T29" fmla="*/ 35 h 292"/>
                  <a:gd name="T30" fmla="*/ 217 w 291"/>
                  <a:gd name="T31" fmla="*/ 56 h 292"/>
                  <a:gd name="T32" fmla="*/ 207 w 291"/>
                  <a:gd name="T33" fmla="*/ 48 h 292"/>
                  <a:gd name="T34" fmla="*/ 196 w 291"/>
                  <a:gd name="T35" fmla="*/ 42 h 292"/>
                  <a:gd name="T36" fmla="*/ 205 w 291"/>
                  <a:gd name="T37" fmla="*/ 12 h 292"/>
                  <a:gd name="T38" fmla="*/ 172 w 291"/>
                  <a:gd name="T39" fmla="*/ 2 h 292"/>
                  <a:gd name="T40" fmla="*/ 163 w 291"/>
                  <a:gd name="T41" fmla="*/ 32 h 292"/>
                  <a:gd name="T42" fmla="*/ 137 w 291"/>
                  <a:gd name="T43" fmla="*/ 31 h 292"/>
                  <a:gd name="T44" fmla="*/ 130 w 291"/>
                  <a:gd name="T45" fmla="*/ 0 h 292"/>
                  <a:gd name="T46" fmla="*/ 97 w 291"/>
                  <a:gd name="T47" fmla="*/ 8 h 292"/>
                  <a:gd name="T48" fmla="*/ 103 w 291"/>
                  <a:gd name="T49" fmla="*/ 38 h 292"/>
                  <a:gd name="T50" fmla="*/ 80 w 291"/>
                  <a:gd name="T51" fmla="*/ 50 h 292"/>
                  <a:gd name="T52" fmla="*/ 59 w 291"/>
                  <a:gd name="T53" fmla="*/ 27 h 292"/>
                  <a:gd name="T54" fmla="*/ 34 w 291"/>
                  <a:gd name="T55" fmla="*/ 51 h 292"/>
                  <a:gd name="T56" fmla="*/ 55 w 291"/>
                  <a:gd name="T57" fmla="*/ 74 h 292"/>
                  <a:gd name="T58" fmla="*/ 48 w 291"/>
                  <a:gd name="T59" fmla="*/ 84 h 292"/>
                  <a:gd name="T60" fmla="*/ 41 w 291"/>
                  <a:gd name="T61" fmla="*/ 96 h 292"/>
                  <a:gd name="T62" fmla="*/ 11 w 291"/>
                  <a:gd name="T63" fmla="*/ 86 h 292"/>
                  <a:gd name="T64" fmla="*/ 1 w 291"/>
                  <a:gd name="T65" fmla="*/ 119 h 292"/>
                  <a:gd name="T66" fmla="*/ 31 w 291"/>
                  <a:gd name="T67" fmla="*/ 128 h 292"/>
                  <a:gd name="T68" fmla="*/ 30 w 291"/>
                  <a:gd name="T69" fmla="*/ 154 h 292"/>
                  <a:gd name="T70" fmla="*/ 0 w 291"/>
                  <a:gd name="T71" fmla="*/ 161 h 292"/>
                  <a:gd name="T72" fmla="*/ 7 w 291"/>
                  <a:gd name="T73" fmla="*/ 195 h 292"/>
                  <a:gd name="T74" fmla="*/ 38 w 291"/>
                  <a:gd name="T75" fmla="*/ 188 h 292"/>
                  <a:gd name="T76" fmla="*/ 50 w 291"/>
                  <a:gd name="T77" fmla="*/ 211 h 292"/>
                  <a:gd name="T78" fmla="*/ 27 w 291"/>
                  <a:gd name="T79" fmla="*/ 232 h 292"/>
                  <a:gd name="T80" fmla="*/ 50 w 291"/>
                  <a:gd name="T81" fmla="*/ 257 h 292"/>
                  <a:gd name="T82" fmla="*/ 73 w 291"/>
                  <a:gd name="T83" fmla="*/ 236 h 292"/>
                  <a:gd name="T84" fmla="*/ 84 w 291"/>
                  <a:gd name="T85" fmla="*/ 243 h 292"/>
                  <a:gd name="T86" fmla="*/ 95 w 291"/>
                  <a:gd name="T87" fmla="*/ 250 h 292"/>
                  <a:gd name="T88" fmla="*/ 86 w 291"/>
                  <a:gd name="T89" fmla="*/ 280 h 292"/>
                  <a:gd name="T90" fmla="*/ 118 w 291"/>
                  <a:gd name="T91" fmla="*/ 290 h 292"/>
                  <a:gd name="T92" fmla="*/ 128 w 291"/>
                  <a:gd name="T93" fmla="*/ 260 h 292"/>
                  <a:gd name="T94" fmla="*/ 154 w 291"/>
                  <a:gd name="T95" fmla="*/ 261 h 292"/>
                  <a:gd name="T96" fmla="*/ 160 w 291"/>
                  <a:gd name="T97" fmla="*/ 292 h 292"/>
                  <a:gd name="T98" fmla="*/ 194 w 291"/>
                  <a:gd name="T99" fmla="*/ 284 h 292"/>
                  <a:gd name="T100" fmla="*/ 187 w 291"/>
                  <a:gd name="T101" fmla="*/ 253 h 292"/>
                  <a:gd name="T102" fmla="*/ 210 w 291"/>
                  <a:gd name="T103" fmla="*/ 241 h 292"/>
                  <a:gd name="T104" fmla="*/ 231 w 291"/>
                  <a:gd name="T105" fmla="*/ 264 h 292"/>
                  <a:gd name="T106" fmla="*/ 163 w 291"/>
                  <a:gd name="T107" fmla="*/ 225 h 292"/>
                  <a:gd name="T108" fmla="*/ 102 w 291"/>
                  <a:gd name="T109" fmla="*/ 214 h 292"/>
                  <a:gd name="T110" fmla="*/ 66 w 291"/>
                  <a:gd name="T111" fmla="*/ 164 h 292"/>
                  <a:gd name="T112" fmla="*/ 77 w 291"/>
                  <a:gd name="T113" fmla="*/ 103 h 292"/>
                  <a:gd name="T114" fmla="*/ 127 w 291"/>
                  <a:gd name="T115" fmla="*/ 67 h 292"/>
                  <a:gd name="T116" fmla="*/ 189 w 291"/>
                  <a:gd name="T117" fmla="*/ 77 h 292"/>
                  <a:gd name="T118" fmla="*/ 224 w 291"/>
                  <a:gd name="T119" fmla="*/ 128 h 292"/>
                  <a:gd name="T120" fmla="*/ 214 w 291"/>
                  <a:gd name="T121" fmla="*/ 189 h 292"/>
                  <a:gd name="T122" fmla="*/ 163 w 291"/>
                  <a:gd name="T123" fmla="*/ 22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1" h="292">
                    <a:moveTo>
                      <a:pt x="231" y="264"/>
                    </a:moveTo>
                    <a:cubicBezTo>
                      <a:pt x="256" y="241"/>
                      <a:pt x="256" y="241"/>
                      <a:pt x="256" y="241"/>
                    </a:cubicBezTo>
                    <a:cubicBezTo>
                      <a:pt x="235" y="218"/>
                      <a:pt x="235" y="218"/>
                      <a:pt x="235" y="218"/>
                    </a:cubicBezTo>
                    <a:cubicBezTo>
                      <a:pt x="238" y="215"/>
                      <a:pt x="240" y="211"/>
                      <a:pt x="243" y="208"/>
                    </a:cubicBezTo>
                    <a:cubicBezTo>
                      <a:pt x="245" y="204"/>
                      <a:pt x="247" y="200"/>
                      <a:pt x="249" y="196"/>
                    </a:cubicBezTo>
                    <a:cubicBezTo>
                      <a:pt x="279" y="206"/>
                      <a:pt x="279" y="206"/>
                      <a:pt x="279" y="206"/>
                    </a:cubicBezTo>
                    <a:cubicBezTo>
                      <a:pt x="289" y="173"/>
                      <a:pt x="289" y="173"/>
                      <a:pt x="289" y="173"/>
                    </a:cubicBezTo>
                    <a:cubicBezTo>
                      <a:pt x="259" y="164"/>
                      <a:pt x="259" y="164"/>
                      <a:pt x="259" y="164"/>
                    </a:cubicBezTo>
                    <a:cubicBezTo>
                      <a:pt x="261" y="155"/>
                      <a:pt x="261" y="146"/>
                      <a:pt x="260" y="138"/>
                    </a:cubicBezTo>
                    <a:cubicBezTo>
                      <a:pt x="291" y="131"/>
                      <a:pt x="291" y="131"/>
                      <a:pt x="291" y="131"/>
                    </a:cubicBezTo>
                    <a:cubicBezTo>
                      <a:pt x="283" y="97"/>
                      <a:pt x="283" y="97"/>
                      <a:pt x="283" y="97"/>
                    </a:cubicBezTo>
                    <a:cubicBezTo>
                      <a:pt x="253" y="104"/>
                      <a:pt x="253" y="104"/>
                      <a:pt x="253" y="104"/>
                    </a:cubicBezTo>
                    <a:cubicBezTo>
                      <a:pt x="250" y="96"/>
                      <a:pt x="245" y="88"/>
                      <a:pt x="241" y="81"/>
                    </a:cubicBezTo>
                    <a:cubicBezTo>
                      <a:pt x="264" y="60"/>
                      <a:pt x="264" y="60"/>
                      <a:pt x="264" y="60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17" y="56"/>
                      <a:pt x="217" y="56"/>
                      <a:pt x="217" y="56"/>
                    </a:cubicBezTo>
                    <a:cubicBezTo>
                      <a:pt x="214" y="53"/>
                      <a:pt x="210" y="51"/>
                      <a:pt x="207" y="48"/>
                    </a:cubicBezTo>
                    <a:cubicBezTo>
                      <a:pt x="203" y="46"/>
                      <a:pt x="199" y="44"/>
                      <a:pt x="196" y="42"/>
                    </a:cubicBezTo>
                    <a:cubicBezTo>
                      <a:pt x="205" y="12"/>
                      <a:pt x="205" y="12"/>
                      <a:pt x="205" y="12"/>
                    </a:cubicBezTo>
                    <a:cubicBezTo>
                      <a:pt x="172" y="2"/>
                      <a:pt x="172" y="2"/>
                      <a:pt x="172" y="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54" y="31"/>
                      <a:pt x="146" y="30"/>
                      <a:pt x="137" y="31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103" y="38"/>
                      <a:pt x="103" y="38"/>
                      <a:pt x="103" y="38"/>
                    </a:cubicBezTo>
                    <a:cubicBezTo>
                      <a:pt x="95" y="42"/>
                      <a:pt x="88" y="46"/>
                      <a:pt x="80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3" y="77"/>
                      <a:pt x="50" y="81"/>
                      <a:pt x="48" y="84"/>
                    </a:cubicBezTo>
                    <a:cubicBezTo>
                      <a:pt x="45" y="88"/>
                      <a:pt x="43" y="92"/>
                      <a:pt x="41" y="9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" y="119"/>
                      <a:pt x="1" y="119"/>
                      <a:pt x="1" y="119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0" y="137"/>
                      <a:pt x="30" y="145"/>
                      <a:pt x="30" y="154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41" y="196"/>
                      <a:pt x="45" y="204"/>
                      <a:pt x="50" y="211"/>
                    </a:cubicBezTo>
                    <a:cubicBezTo>
                      <a:pt x="27" y="232"/>
                      <a:pt x="27" y="232"/>
                      <a:pt x="27" y="232"/>
                    </a:cubicBezTo>
                    <a:cubicBezTo>
                      <a:pt x="50" y="257"/>
                      <a:pt x="50" y="257"/>
                      <a:pt x="50" y="257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76" y="239"/>
                      <a:pt x="80" y="241"/>
                      <a:pt x="84" y="243"/>
                    </a:cubicBezTo>
                    <a:cubicBezTo>
                      <a:pt x="87" y="246"/>
                      <a:pt x="91" y="248"/>
                      <a:pt x="95" y="250"/>
                    </a:cubicBezTo>
                    <a:cubicBezTo>
                      <a:pt x="86" y="280"/>
                      <a:pt x="86" y="280"/>
                      <a:pt x="86" y="280"/>
                    </a:cubicBezTo>
                    <a:cubicBezTo>
                      <a:pt x="118" y="290"/>
                      <a:pt x="118" y="290"/>
                      <a:pt x="118" y="290"/>
                    </a:cubicBezTo>
                    <a:cubicBezTo>
                      <a:pt x="128" y="260"/>
                      <a:pt x="128" y="260"/>
                      <a:pt x="128" y="260"/>
                    </a:cubicBezTo>
                    <a:cubicBezTo>
                      <a:pt x="136" y="261"/>
                      <a:pt x="145" y="262"/>
                      <a:pt x="154" y="261"/>
                    </a:cubicBezTo>
                    <a:cubicBezTo>
                      <a:pt x="160" y="292"/>
                      <a:pt x="160" y="292"/>
                      <a:pt x="160" y="292"/>
                    </a:cubicBezTo>
                    <a:cubicBezTo>
                      <a:pt x="194" y="284"/>
                      <a:pt x="194" y="284"/>
                      <a:pt x="194" y="284"/>
                    </a:cubicBezTo>
                    <a:cubicBezTo>
                      <a:pt x="187" y="253"/>
                      <a:pt x="187" y="253"/>
                      <a:pt x="187" y="253"/>
                    </a:cubicBezTo>
                    <a:cubicBezTo>
                      <a:pt x="195" y="250"/>
                      <a:pt x="203" y="246"/>
                      <a:pt x="210" y="241"/>
                    </a:cubicBezTo>
                    <a:lnTo>
                      <a:pt x="231" y="264"/>
                    </a:lnTo>
                    <a:close/>
                    <a:moveTo>
                      <a:pt x="163" y="225"/>
                    </a:moveTo>
                    <a:cubicBezTo>
                      <a:pt x="141" y="230"/>
                      <a:pt x="119" y="225"/>
                      <a:pt x="102" y="214"/>
                    </a:cubicBezTo>
                    <a:cubicBezTo>
                      <a:pt x="84" y="203"/>
                      <a:pt x="71" y="186"/>
                      <a:pt x="66" y="164"/>
                    </a:cubicBezTo>
                    <a:cubicBezTo>
                      <a:pt x="61" y="142"/>
                      <a:pt x="66" y="120"/>
                      <a:pt x="77" y="103"/>
                    </a:cubicBezTo>
                    <a:cubicBezTo>
                      <a:pt x="88" y="85"/>
                      <a:pt x="106" y="72"/>
                      <a:pt x="127" y="67"/>
                    </a:cubicBezTo>
                    <a:cubicBezTo>
                      <a:pt x="149" y="62"/>
                      <a:pt x="171" y="66"/>
                      <a:pt x="189" y="77"/>
                    </a:cubicBezTo>
                    <a:cubicBezTo>
                      <a:pt x="206" y="89"/>
                      <a:pt x="219" y="106"/>
                      <a:pt x="224" y="128"/>
                    </a:cubicBezTo>
                    <a:cubicBezTo>
                      <a:pt x="229" y="150"/>
                      <a:pt x="225" y="172"/>
                      <a:pt x="214" y="189"/>
                    </a:cubicBezTo>
                    <a:cubicBezTo>
                      <a:pt x="203" y="207"/>
                      <a:pt x="185" y="220"/>
                      <a:pt x="163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3"/>
              <p:cNvSpPr>
                <a:spLocks noEditPoints="1"/>
              </p:cNvSpPr>
              <p:nvPr/>
            </p:nvSpPr>
            <p:spPr bwMode="auto">
              <a:xfrm>
                <a:off x="-5141913" y="-5876925"/>
                <a:ext cx="1889125" cy="1889125"/>
              </a:xfrm>
              <a:custGeom>
                <a:avLst/>
                <a:gdLst>
                  <a:gd name="T0" fmla="*/ 175 w 198"/>
                  <a:gd name="T1" fmla="*/ 72 h 198"/>
                  <a:gd name="T2" fmla="*/ 192 w 198"/>
                  <a:gd name="T3" fmla="*/ 63 h 198"/>
                  <a:gd name="T4" fmla="*/ 180 w 198"/>
                  <a:gd name="T5" fmla="*/ 40 h 198"/>
                  <a:gd name="T6" fmla="*/ 162 w 198"/>
                  <a:gd name="T7" fmla="*/ 50 h 198"/>
                  <a:gd name="T8" fmla="*/ 157 w 198"/>
                  <a:gd name="T9" fmla="*/ 44 h 198"/>
                  <a:gd name="T10" fmla="*/ 151 w 198"/>
                  <a:gd name="T11" fmla="*/ 38 h 198"/>
                  <a:gd name="T12" fmla="*/ 162 w 198"/>
                  <a:gd name="T13" fmla="*/ 21 h 198"/>
                  <a:gd name="T14" fmla="*/ 140 w 198"/>
                  <a:gd name="T15" fmla="*/ 8 h 198"/>
                  <a:gd name="T16" fmla="*/ 129 w 198"/>
                  <a:gd name="T17" fmla="*/ 25 h 198"/>
                  <a:gd name="T18" fmla="*/ 114 w 198"/>
                  <a:gd name="T19" fmla="*/ 20 h 198"/>
                  <a:gd name="T20" fmla="*/ 114 w 198"/>
                  <a:gd name="T21" fmla="*/ 0 h 198"/>
                  <a:gd name="T22" fmla="*/ 88 w 198"/>
                  <a:gd name="T23" fmla="*/ 0 h 198"/>
                  <a:gd name="T24" fmla="*/ 88 w 198"/>
                  <a:gd name="T25" fmla="*/ 20 h 198"/>
                  <a:gd name="T26" fmla="*/ 73 w 198"/>
                  <a:gd name="T27" fmla="*/ 24 h 198"/>
                  <a:gd name="T28" fmla="*/ 63 w 198"/>
                  <a:gd name="T29" fmla="*/ 6 h 198"/>
                  <a:gd name="T30" fmla="*/ 40 w 198"/>
                  <a:gd name="T31" fmla="*/ 18 h 198"/>
                  <a:gd name="T32" fmla="*/ 50 w 198"/>
                  <a:gd name="T33" fmla="*/ 36 h 198"/>
                  <a:gd name="T34" fmla="*/ 44 w 198"/>
                  <a:gd name="T35" fmla="*/ 41 h 198"/>
                  <a:gd name="T36" fmla="*/ 38 w 198"/>
                  <a:gd name="T37" fmla="*/ 47 h 198"/>
                  <a:gd name="T38" fmla="*/ 21 w 198"/>
                  <a:gd name="T39" fmla="*/ 37 h 198"/>
                  <a:gd name="T40" fmla="*/ 8 w 198"/>
                  <a:gd name="T41" fmla="*/ 59 h 198"/>
                  <a:gd name="T42" fmla="*/ 25 w 198"/>
                  <a:gd name="T43" fmla="*/ 69 h 198"/>
                  <a:gd name="T44" fmla="*/ 21 w 198"/>
                  <a:gd name="T45" fmla="*/ 85 h 198"/>
                  <a:gd name="T46" fmla="*/ 1 w 198"/>
                  <a:gd name="T47" fmla="*/ 84 h 198"/>
                  <a:gd name="T48" fmla="*/ 0 w 198"/>
                  <a:gd name="T49" fmla="*/ 110 h 198"/>
                  <a:gd name="T50" fmla="*/ 20 w 198"/>
                  <a:gd name="T51" fmla="*/ 110 h 198"/>
                  <a:gd name="T52" fmla="*/ 24 w 198"/>
                  <a:gd name="T53" fmla="*/ 126 h 198"/>
                  <a:gd name="T54" fmla="*/ 6 w 198"/>
                  <a:gd name="T55" fmla="*/ 135 h 198"/>
                  <a:gd name="T56" fmla="*/ 19 w 198"/>
                  <a:gd name="T57" fmla="*/ 158 h 198"/>
                  <a:gd name="T58" fmla="*/ 36 w 198"/>
                  <a:gd name="T59" fmla="*/ 148 h 198"/>
                  <a:gd name="T60" fmla="*/ 42 w 198"/>
                  <a:gd name="T61" fmla="*/ 154 h 198"/>
                  <a:gd name="T62" fmla="*/ 47 w 198"/>
                  <a:gd name="T63" fmla="*/ 160 h 198"/>
                  <a:gd name="T64" fmla="*/ 37 w 198"/>
                  <a:gd name="T65" fmla="*/ 177 h 198"/>
                  <a:gd name="T66" fmla="*/ 59 w 198"/>
                  <a:gd name="T67" fmla="*/ 190 h 198"/>
                  <a:gd name="T68" fmla="*/ 69 w 198"/>
                  <a:gd name="T69" fmla="*/ 173 h 198"/>
                  <a:gd name="T70" fmla="*/ 85 w 198"/>
                  <a:gd name="T71" fmla="*/ 178 h 198"/>
                  <a:gd name="T72" fmla="*/ 84 w 198"/>
                  <a:gd name="T73" fmla="*/ 198 h 198"/>
                  <a:gd name="T74" fmla="*/ 110 w 198"/>
                  <a:gd name="T75" fmla="*/ 198 h 198"/>
                  <a:gd name="T76" fmla="*/ 110 w 198"/>
                  <a:gd name="T77" fmla="*/ 178 h 198"/>
                  <a:gd name="T78" fmla="*/ 126 w 198"/>
                  <a:gd name="T79" fmla="*/ 174 h 198"/>
                  <a:gd name="T80" fmla="*/ 136 w 198"/>
                  <a:gd name="T81" fmla="*/ 192 h 198"/>
                  <a:gd name="T82" fmla="*/ 158 w 198"/>
                  <a:gd name="T83" fmla="*/ 180 h 198"/>
                  <a:gd name="T84" fmla="*/ 149 w 198"/>
                  <a:gd name="T85" fmla="*/ 162 h 198"/>
                  <a:gd name="T86" fmla="*/ 155 w 198"/>
                  <a:gd name="T87" fmla="*/ 157 h 198"/>
                  <a:gd name="T88" fmla="*/ 160 w 198"/>
                  <a:gd name="T89" fmla="*/ 151 h 198"/>
                  <a:gd name="T90" fmla="*/ 177 w 198"/>
                  <a:gd name="T91" fmla="*/ 161 h 198"/>
                  <a:gd name="T92" fmla="*/ 191 w 198"/>
                  <a:gd name="T93" fmla="*/ 139 h 198"/>
                  <a:gd name="T94" fmla="*/ 173 w 198"/>
                  <a:gd name="T95" fmla="*/ 129 h 198"/>
                  <a:gd name="T96" fmla="*/ 178 w 198"/>
                  <a:gd name="T97" fmla="*/ 113 h 198"/>
                  <a:gd name="T98" fmla="*/ 198 w 198"/>
                  <a:gd name="T99" fmla="*/ 114 h 198"/>
                  <a:gd name="T100" fmla="*/ 198 w 198"/>
                  <a:gd name="T101" fmla="*/ 88 h 198"/>
                  <a:gd name="T102" fmla="*/ 178 w 198"/>
                  <a:gd name="T103" fmla="*/ 88 h 198"/>
                  <a:gd name="T104" fmla="*/ 175 w 198"/>
                  <a:gd name="T105" fmla="*/ 72 h 198"/>
                  <a:gd name="T106" fmla="*/ 131 w 198"/>
                  <a:gd name="T107" fmla="*/ 132 h 198"/>
                  <a:gd name="T108" fmla="*/ 98 w 198"/>
                  <a:gd name="T109" fmla="*/ 145 h 198"/>
                  <a:gd name="T110" fmla="*/ 66 w 198"/>
                  <a:gd name="T111" fmla="*/ 131 h 198"/>
                  <a:gd name="T112" fmla="*/ 54 w 198"/>
                  <a:gd name="T113" fmla="*/ 98 h 198"/>
                  <a:gd name="T114" fmla="*/ 68 w 198"/>
                  <a:gd name="T115" fmla="*/ 66 h 198"/>
                  <a:gd name="T116" fmla="*/ 100 w 198"/>
                  <a:gd name="T117" fmla="*/ 53 h 198"/>
                  <a:gd name="T118" fmla="*/ 132 w 198"/>
                  <a:gd name="T119" fmla="*/ 67 h 198"/>
                  <a:gd name="T120" fmla="*/ 145 w 198"/>
                  <a:gd name="T121" fmla="*/ 100 h 198"/>
                  <a:gd name="T122" fmla="*/ 131 w 198"/>
                  <a:gd name="T123" fmla="*/ 13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" h="198">
                    <a:moveTo>
                      <a:pt x="175" y="72"/>
                    </a:moveTo>
                    <a:cubicBezTo>
                      <a:pt x="192" y="63"/>
                      <a:pt x="192" y="63"/>
                      <a:pt x="192" y="63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0" y="48"/>
                      <a:pt x="159" y="46"/>
                      <a:pt x="157" y="44"/>
                    </a:cubicBezTo>
                    <a:cubicBezTo>
                      <a:pt x="155" y="42"/>
                      <a:pt x="153" y="40"/>
                      <a:pt x="151" y="38"/>
                    </a:cubicBezTo>
                    <a:cubicBezTo>
                      <a:pt x="162" y="21"/>
                      <a:pt x="162" y="21"/>
                      <a:pt x="162" y="21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24" y="23"/>
                      <a:pt x="119" y="21"/>
                      <a:pt x="114" y="2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3" y="21"/>
                      <a:pt x="77" y="22"/>
                      <a:pt x="73" y="2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48" y="38"/>
                      <a:pt x="46" y="39"/>
                      <a:pt x="44" y="41"/>
                    </a:cubicBezTo>
                    <a:cubicBezTo>
                      <a:pt x="42" y="43"/>
                      <a:pt x="40" y="45"/>
                      <a:pt x="38" y="4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3" y="74"/>
                      <a:pt x="22" y="79"/>
                      <a:pt x="21" y="85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21" y="116"/>
                      <a:pt x="22" y="121"/>
                      <a:pt x="24" y="126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8" y="150"/>
                      <a:pt x="40" y="152"/>
                      <a:pt x="42" y="154"/>
                    </a:cubicBezTo>
                    <a:cubicBezTo>
                      <a:pt x="43" y="156"/>
                      <a:pt x="45" y="158"/>
                      <a:pt x="47" y="160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59" y="190"/>
                      <a:pt x="59" y="190"/>
                      <a:pt x="59" y="190"/>
                    </a:cubicBezTo>
                    <a:cubicBezTo>
                      <a:pt x="69" y="173"/>
                      <a:pt x="69" y="173"/>
                      <a:pt x="69" y="173"/>
                    </a:cubicBezTo>
                    <a:cubicBezTo>
                      <a:pt x="74" y="175"/>
                      <a:pt x="79" y="177"/>
                      <a:pt x="85" y="178"/>
                    </a:cubicBezTo>
                    <a:cubicBezTo>
                      <a:pt x="84" y="198"/>
                      <a:pt x="84" y="198"/>
                      <a:pt x="84" y="198"/>
                    </a:cubicBezTo>
                    <a:cubicBezTo>
                      <a:pt x="110" y="198"/>
                      <a:pt x="110" y="198"/>
                      <a:pt x="110" y="198"/>
                    </a:cubicBezTo>
                    <a:cubicBezTo>
                      <a:pt x="110" y="178"/>
                      <a:pt x="110" y="178"/>
                      <a:pt x="110" y="178"/>
                    </a:cubicBezTo>
                    <a:cubicBezTo>
                      <a:pt x="116" y="177"/>
                      <a:pt x="121" y="176"/>
                      <a:pt x="126" y="174"/>
                    </a:cubicBezTo>
                    <a:cubicBezTo>
                      <a:pt x="136" y="192"/>
                      <a:pt x="136" y="192"/>
                      <a:pt x="136" y="192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49" y="162"/>
                      <a:pt x="149" y="162"/>
                      <a:pt x="149" y="162"/>
                    </a:cubicBezTo>
                    <a:cubicBezTo>
                      <a:pt x="151" y="160"/>
                      <a:pt x="153" y="158"/>
                      <a:pt x="155" y="157"/>
                    </a:cubicBezTo>
                    <a:cubicBezTo>
                      <a:pt x="156" y="155"/>
                      <a:pt x="158" y="153"/>
                      <a:pt x="160" y="151"/>
                    </a:cubicBezTo>
                    <a:cubicBezTo>
                      <a:pt x="177" y="161"/>
                      <a:pt x="177" y="161"/>
                      <a:pt x="177" y="161"/>
                    </a:cubicBezTo>
                    <a:cubicBezTo>
                      <a:pt x="191" y="139"/>
                      <a:pt x="191" y="139"/>
                      <a:pt x="191" y="139"/>
                    </a:cubicBezTo>
                    <a:cubicBezTo>
                      <a:pt x="173" y="129"/>
                      <a:pt x="173" y="129"/>
                      <a:pt x="173" y="129"/>
                    </a:cubicBezTo>
                    <a:cubicBezTo>
                      <a:pt x="175" y="124"/>
                      <a:pt x="177" y="119"/>
                      <a:pt x="178" y="113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82"/>
                      <a:pt x="176" y="77"/>
                      <a:pt x="175" y="72"/>
                    </a:cubicBezTo>
                    <a:close/>
                    <a:moveTo>
                      <a:pt x="131" y="132"/>
                    </a:moveTo>
                    <a:cubicBezTo>
                      <a:pt x="122" y="140"/>
                      <a:pt x="111" y="145"/>
                      <a:pt x="98" y="145"/>
                    </a:cubicBezTo>
                    <a:cubicBezTo>
                      <a:pt x="86" y="144"/>
                      <a:pt x="74" y="139"/>
                      <a:pt x="66" y="131"/>
                    </a:cubicBezTo>
                    <a:cubicBezTo>
                      <a:pt x="58" y="122"/>
                      <a:pt x="53" y="111"/>
                      <a:pt x="54" y="98"/>
                    </a:cubicBezTo>
                    <a:cubicBezTo>
                      <a:pt x="54" y="85"/>
                      <a:pt x="59" y="74"/>
                      <a:pt x="68" y="66"/>
                    </a:cubicBezTo>
                    <a:cubicBezTo>
                      <a:pt x="76" y="58"/>
                      <a:pt x="88" y="53"/>
                      <a:pt x="100" y="53"/>
                    </a:cubicBezTo>
                    <a:cubicBezTo>
                      <a:pt x="113" y="54"/>
                      <a:pt x="124" y="59"/>
                      <a:pt x="132" y="67"/>
                    </a:cubicBezTo>
                    <a:cubicBezTo>
                      <a:pt x="140" y="76"/>
                      <a:pt x="145" y="87"/>
                      <a:pt x="145" y="100"/>
                    </a:cubicBezTo>
                    <a:cubicBezTo>
                      <a:pt x="145" y="113"/>
                      <a:pt x="139" y="124"/>
                      <a:pt x="131" y="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-6391275" y="-8918575"/>
                <a:ext cx="6391275" cy="7781925"/>
              </a:xfrm>
              <a:custGeom>
                <a:avLst/>
                <a:gdLst>
                  <a:gd name="T0" fmla="*/ 573 w 670"/>
                  <a:gd name="T1" fmla="*/ 636 h 816"/>
                  <a:gd name="T2" fmla="*/ 670 w 670"/>
                  <a:gd name="T3" fmla="*/ 315 h 816"/>
                  <a:gd name="T4" fmla="*/ 375 w 670"/>
                  <a:gd name="T5" fmla="*/ 49 h 816"/>
                  <a:gd name="T6" fmla="*/ 74 w 670"/>
                  <a:gd name="T7" fmla="*/ 317 h 816"/>
                  <a:gd name="T8" fmla="*/ 74 w 670"/>
                  <a:gd name="T9" fmla="*/ 317 h 816"/>
                  <a:gd name="T10" fmla="*/ 30 w 670"/>
                  <a:gd name="T11" fmla="*/ 444 h 816"/>
                  <a:gd name="T12" fmla="*/ 30 w 670"/>
                  <a:gd name="T13" fmla="*/ 444 h 816"/>
                  <a:gd name="T14" fmla="*/ 3 w 670"/>
                  <a:gd name="T15" fmla="*/ 495 h 816"/>
                  <a:gd name="T16" fmla="*/ 3 w 670"/>
                  <a:gd name="T17" fmla="*/ 495 h 816"/>
                  <a:gd name="T18" fmla="*/ 5 w 670"/>
                  <a:gd name="T19" fmla="*/ 522 h 816"/>
                  <a:gd name="T20" fmla="*/ 63 w 670"/>
                  <a:gd name="T21" fmla="*/ 551 h 816"/>
                  <a:gd name="T22" fmla="*/ 65 w 670"/>
                  <a:gd name="T23" fmla="*/ 600 h 816"/>
                  <a:gd name="T24" fmla="*/ 62 w 670"/>
                  <a:gd name="T25" fmla="*/ 632 h 816"/>
                  <a:gd name="T26" fmla="*/ 74 w 670"/>
                  <a:gd name="T27" fmla="*/ 702 h 816"/>
                  <a:gd name="T28" fmla="*/ 157 w 670"/>
                  <a:gd name="T29" fmla="*/ 751 h 816"/>
                  <a:gd name="T30" fmla="*/ 281 w 670"/>
                  <a:gd name="T31" fmla="*/ 796 h 816"/>
                  <a:gd name="T32" fmla="*/ 312 w 670"/>
                  <a:gd name="T33" fmla="*/ 780 h 816"/>
                  <a:gd name="T34" fmla="*/ 229 w 670"/>
                  <a:gd name="T35" fmla="*/ 728 h 816"/>
                  <a:gd name="T36" fmla="*/ 125 w 670"/>
                  <a:gd name="T37" fmla="*/ 705 h 816"/>
                  <a:gd name="T38" fmla="*/ 90 w 670"/>
                  <a:gd name="T39" fmla="*/ 608 h 816"/>
                  <a:gd name="T40" fmla="*/ 138 w 670"/>
                  <a:gd name="T41" fmla="*/ 595 h 816"/>
                  <a:gd name="T42" fmla="*/ 93 w 670"/>
                  <a:gd name="T43" fmla="*/ 573 h 816"/>
                  <a:gd name="T44" fmla="*/ 98 w 670"/>
                  <a:gd name="T45" fmla="*/ 557 h 816"/>
                  <a:gd name="T46" fmla="*/ 89 w 670"/>
                  <a:gd name="T47" fmla="*/ 521 h 816"/>
                  <a:gd name="T48" fmla="*/ 36 w 670"/>
                  <a:gd name="T49" fmla="*/ 505 h 816"/>
                  <a:gd name="T50" fmla="*/ 36 w 670"/>
                  <a:gd name="T51" fmla="*/ 505 h 816"/>
                  <a:gd name="T52" fmla="*/ 60 w 670"/>
                  <a:gd name="T53" fmla="*/ 462 h 816"/>
                  <a:gd name="T54" fmla="*/ 60 w 670"/>
                  <a:gd name="T55" fmla="*/ 462 h 816"/>
                  <a:gd name="T56" fmla="*/ 112 w 670"/>
                  <a:gd name="T57" fmla="*/ 344 h 816"/>
                  <a:gd name="T58" fmla="*/ 109 w 670"/>
                  <a:gd name="T59" fmla="*/ 317 h 816"/>
                  <a:gd name="T60" fmla="*/ 109 w 670"/>
                  <a:gd name="T61" fmla="*/ 317 h 816"/>
                  <a:gd name="T62" fmla="*/ 174 w 670"/>
                  <a:gd name="T63" fmla="*/ 175 h 816"/>
                  <a:gd name="T64" fmla="*/ 635 w 670"/>
                  <a:gd name="T65" fmla="*/ 315 h 816"/>
                  <a:gd name="T66" fmla="*/ 539 w 670"/>
                  <a:gd name="T67" fmla="*/ 591 h 816"/>
                  <a:gd name="T68" fmla="*/ 610 w 670"/>
                  <a:gd name="T69" fmla="*/ 796 h 816"/>
                  <a:gd name="T70" fmla="*/ 640 w 670"/>
                  <a:gd name="T71" fmla="*/ 779 h 816"/>
                  <a:gd name="T72" fmla="*/ 573 w 670"/>
                  <a:gd name="T73" fmla="*/ 63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0" h="816">
                    <a:moveTo>
                      <a:pt x="573" y="636"/>
                    </a:moveTo>
                    <a:cubicBezTo>
                      <a:pt x="558" y="543"/>
                      <a:pt x="670" y="471"/>
                      <a:pt x="670" y="315"/>
                    </a:cubicBezTo>
                    <a:cubicBezTo>
                      <a:pt x="670" y="154"/>
                      <a:pt x="533" y="49"/>
                      <a:pt x="375" y="49"/>
                    </a:cubicBezTo>
                    <a:cubicBezTo>
                      <a:pt x="228" y="49"/>
                      <a:pt x="74" y="177"/>
                      <a:pt x="74" y="317"/>
                    </a:cubicBezTo>
                    <a:cubicBezTo>
                      <a:pt x="74" y="317"/>
                      <a:pt x="74" y="317"/>
                      <a:pt x="74" y="317"/>
                    </a:cubicBezTo>
                    <a:cubicBezTo>
                      <a:pt x="74" y="374"/>
                      <a:pt x="93" y="331"/>
                      <a:pt x="30" y="444"/>
                    </a:cubicBezTo>
                    <a:cubicBezTo>
                      <a:pt x="30" y="444"/>
                      <a:pt x="30" y="444"/>
                      <a:pt x="30" y="444"/>
                    </a:cubicBezTo>
                    <a:cubicBezTo>
                      <a:pt x="3" y="495"/>
                      <a:pt x="3" y="495"/>
                      <a:pt x="3" y="495"/>
                    </a:cubicBezTo>
                    <a:cubicBezTo>
                      <a:pt x="3" y="495"/>
                      <a:pt x="3" y="495"/>
                      <a:pt x="3" y="495"/>
                    </a:cubicBezTo>
                    <a:cubicBezTo>
                      <a:pt x="0" y="505"/>
                      <a:pt x="1" y="514"/>
                      <a:pt x="5" y="522"/>
                    </a:cubicBezTo>
                    <a:cubicBezTo>
                      <a:pt x="15" y="544"/>
                      <a:pt x="39" y="546"/>
                      <a:pt x="63" y="551"/>
                    </a:cubicBezTo>
                    <a:cubicBezTo>
                      <a:pt x="57" y="572"/>
                      <a:pt x="39" y="589"/>
                      <a:pt x="65" y="600"/>
                    </a:cubicBezTo>
                    <a:cubicBezTo>
                      <a:pt x="50" y="605"/>
                      <a:pt x="48" y="625"/>
                      <a:pt x="62" y="632"/>
                    </a:cubicBezTo>
                    <a:cubicBezTo>
                      <a:pt x="90" y="647"/>
                      <a:pt x="54" y="657"/>
                      <a:pt x="74" y="702"/>
                    </a:cubicBezTo>
                    <a:cubicBezTo>
                      <a:pt x="88" y="735"/>
                      <a:pt x="124" y="744"/>
                      <a:pt x="157" y="751"/>
                    </a:cubicBezTo>
                    <a:cubicBezTo>
                      <a:pt x="234" y="768"/>
                      <a:pt x="259" y="754"/>
                      <a:pt x="281" y="796"/>
                    </a:cubicBezTo>
                    <a:cubicBezTo>
                      <a:pt x="291" y="816"/>
                      <a:pt x="322" y="800"/>
                      <a:pt x="312" y="780"/>
                    </a:cubicBezTo>
                    <a:cubicBezTo>
                      <a:pt x="289" y="735"/>
                      <a:pt x="274" y="733"/>
                      <a:pt x="229" y="728"/>
                    </a:cubicBezTo>
                    <a:cubicBezTo>
                      <a:pt x="208" y="725"/>
                      <a:pt x="149" y="716"/>
                      <a:pt x="125" y="705"/>
                    </a:cubicBezTo>
                    <a:cubicBezTo>
                      <a:pt x="71" y="681"/>
                      <a:pt x="141" y="641"/>
                      <a:pt x="90" y="608"/>
                    </a:cubicBezTo>
                    <a:cubicBezTo>
                      <a:pt x="106" y="611"/>
                      <a:pt x="136" y="618"/>
                      <a:pt x="138" y="595"/>
                    </a:cubicBezTo>
                    <a:cubicBezTo>
                      <a:pt x="139" y="573"/>
                      <a:pt x="114" y="578"/>
                      <a:pt x="93" y="573"/>
                    </a:cubicBezTo>
                    <a:cubicBezTo>
                      <a:pt x="95" y="567"/>
                      <a:pt x="96" y="562"/>
                      <a:pt x="98" y="557"/>
                    </a:cubicBezTo>
                    <a:cubicBezTo>
                      <a:pt x="100" y="549"/>
                      <a:pt x="111" y="526"/>
                      <a:pt x="89" y="521"/>
                    </a:cubicBezTo>
                    <a:cubicBezTo>
                      <a:pt x="79" y="519"/>
                      <a:pt x="34" y="512"/>
                      <a:pt x="36" y="505"/>
                    </a:cubicBezTo>
                    <a:cubicBezTo>
                      <a:pt x="36" y="505"/>
                      <a:pt x="36" y="505"/>
                      <a:pt x="36" y="505"/>
                    </a:cubicBezTo>
                    <a:cubicBezTo>
                      <a:pt x="60" y="462"/>
                      <a:pt x="60" y="462"/>
                      <a:pt x="60" y="462"/>
                    </a:cubicBezTo>
                    <a:cubicBezTo>
                      <a:pt x="60" y="462"/>
                      <a:pt x="60" y="462"/>
                      <a:pt x="60" y="462"/>
                    </a:cubicBezTo>
                    <a:cubicBezTo>
                      <a:pt x="88" y="414"/>
                      <a:pt x="116" y="365"/>
                      <a:pt x="112" y="344"/>
                    </a:cubicBezTo>
                    <a:cubicBezTo>
                      <a:pt x="110" y="335"/>
                      <a:pt x="109" y="326"/>
                      <a:pt x="109" y="317"/>
                    </a:cubicBezTo>
                    <a:cubicBezTo>
                      <a:pt x="109" y="317"/>
                      <a:pt x="109" y="317"/>
                      <a:pt x="109" y="317"/>
                    </a:cubicBezTo>
                    <a:cubicBezTo>
                      <a:pt x="109" y="267"/>
                      <a:pt x="134" y="216"/>
                      <a:pt x="174" y="175"/>
                    </a:cubicBezTo>
                    <a:cubicBezTo>
                      <a:pt x="341" y="0"/>
                      <a:pt x="635" y="97"/>
                      <a:pt x="635" y="315"/>
                    </a:cubicBezTo>
                    <a:cubicBezTo>
                      <a:pt x="635" y="441"/>
                      <a:pt x="562" y="488"/>
                      <a:pt x="539" y="591"/>
                    </a:cubicBezTo>
                    <a:cubicBezTo>
                      <a:pt x="522" y="665"/>
                      <a:pt x="579" y="741"/>
                      <a:pt x="610" y="796"/>
                    </a:cubicBezTo>
                    <a:cubicBezTo>
                      <a:pt x="621" y="816"/>
                      <a:pt x="652" y="799"/>
                      <a:pt x="640" y="779"/>
                    </a:cubicBezTo>
                    <a:cubicBezTo>
                      <a:pt x="614" y="733"/>
                      <a:pt x="581" y="690"/>
                      <a:pt x="573" y="6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305982" y="1268413"/>
            <a:ext cx="2203965" cy="4500562"/>
            <a:chOff x="7305982" y="1268413"/>
            <a:chExt cx="2203965" cy="4500562"/>
          </a:xfrm>
        </p:grpSpPr>
        <p:sp>
          <p:nvSpPr>
            <p:cNvPr id="43" name="Rectangle 42"/>
            <p:cNvSpPr/>
            <p:nvPr/>
          </p:nvSpPr>
          <p:spPr>
            <a:xfrm>
              <a:off x="7305982" y="1268413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Better integrations and increased process automation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737479" y="1720511"/>
              <a:ext cx="1340428" cy="128938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7314528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Freeform 36"/>
            <p:cNvSpPr>
              <a:spLocks noEditPoints="1"/>
            </p:cNvSpPr>
            <p:nvPr/>
          </p:nvSpPr>
          <p:spPr bwMode="auto">
            <a:xfrm>
              <a:off x="8059427" y="1992778"/>
              <a:ext cx="705619" cy="701892"/>
            </a:xfrm>
            <a:custGeom>
              <a:avLst/>
              <a:gdLst>
                <a:gd name="T0" fmla="*/ 270 w 756"/>
                <a:gd name="T1" fmla="*/ 143 h 751"/>
                <a:gd name="T2" fmla="*/ 279 w 756"/>
                <a:gd name="T3" fmla="*/ 213 h 751"/>
                <a:gd name="T4" fmla="*/ 230 w 756"/>
                <a:gd name="T5" fmla="*/ 210 h 751"/>
                <a:gd name="T6" fmla="*/ 232 w 756"/>
                <a:gd name="T7" fmla="*/ 349 h 751"/>
                <a:gd name="T8" fmla="*/ 278 w 756"/>
                <a:gd name="T9" fmla="*/ 350 h 751"/>
                <a:gd name="T10" fmla="*/ 174 w 756"/>
                <a:gd name="T11" fmla="*/ 442 h 751"/>
                <a:gd name="T12" fmla="*/ 177 w 756"/>
                <a:gd name="T13" fmla="*/ 382 h 751"/>
                <a:gd name="T14" fmla="*/ 74 w 756"/>
                <a:gd name="T15" fmla="*/ 377 h 751"/>
                <a:gd name="T16" fmla="*/ 69 w 756"/>
                <a:gd name="T17" fmla="*/ 446 h 751"/>
                <a:gd name="T18" fmla="*/ 0 w 756"/>
                <a:gd name="T19" fmla="*/ 143 h 751"/>
                <a:gd name="T20" fmla="*/ 0 w 756"/>
                <a:gd name="T21" fmla="*/ 751 h 751"/>
                <a:gd name="T22" fmla="*/ 89 w 756"/>
                <a:gd name="T23" fmla="*/ 422 h 751"/>
                <a:gd name="T24" fmla="*/ 157 w 756"/>
                <a:gd name="T25" fmla="*/ 422 h 751"/>
                <a:gd name="T26" fmla="*/ 291 w 756"/>
                <a:gd name="T27" fmla="*/ 574 h 751"/>
                <a:gd name="T28" fmla="*/ 379 w 756"/>
                <a:gd name="T29" fmla="*/ 632 h 751"/>
                <a:gd name="T30" fmla="*/ 285 w 756"/>
                <a:gd name="T31" fmla="*/ 751 h 751"/>
                <a:gd name="T32" fmla="*/ 325 w 756"/>
                <a:gd name="T33" fmla="*/ 751 h 751"/>
                <a:gd name="T34" fmla="*/ 310 w 756"/>
                <a:gd name="T35" fmla="*/ 695 h 751"/>
                <a:gd name="T36" fmla="*/ 352 w 756"/>
                <a:gd name="T37" fmla="*/ 691 h 751"/>
                <a:gd name="T38" fmla="*/ 349 w 756"/>
                <a:gd name="T39" fmla="*/ 562 h 751"/>
                <a:gd name="T40" fmla="*/ 310 w 756"/>
                <a:gd name="T41" fmla="*/ 553 h 751"/>
                <a:gd name="T42" fmla="*/ 324 w 756"/>
                <a:gd name="T43" fmla="*/ 482 h 751"/>
                <a:gd name="T44" fmla="*/ 479 w 756"/>
                <a:gd name="T45" fmla="*/ 391 h 751"/>
                <a:gd name="T46" fmla="*/ 516 w 756"/>
                <a:gd name="T47" fmla="*/ 454 h 751"/>
                <a:gd name="T48" fmla="*/ 605 w 756"/>
                <a:gd name="T49" fmla="*/ 751 h 751"/>
                <a:gd name="T50" fmla="*/ 616 w 756"/>
                <a:gd name="T51" fmla="*/ 351 h 751"/>
                <a:gd name="T52" fmla="*/ 624 w 756"/>
                <a:gd name="T53" fmla="*/ 294 h 751"/>
                <a:gd name="T54" fmla="*/ 520 w 756"/>
                <a:gd name="T55" fmla="*/ 268 h 751"/>
                <a:gd name="T56" fmla="*/ 498 w 756"/>
                <a:gd name="T57" fmla="*/ 325 h 751"/>
                <a:gd name="T58" fmla="*/ 390 w 756"/>
                <a:gd name="T59" fmla="*/ 303 h 751"/>
                <a:gd name="T60" fmla="*/ 386 w 756"/>
                <a:gd name="T61" fmla="*/ 155 h 751"/>
                <a:gd name="T62" fmla="*/ 337 w 756"/>
                <a:gd name="T63" fmla="*/ 106 h 751"/>
                <a:gd name="T64" fmla="*/ 396 w 756"/>
                <a:gd name="T65" fmla="*/ 85 h 751"/>
                <a:gd name="T66" fmla="*/ 448 w 756"/>
                <a:gd name="T67" fmla="*/ 68 h 751"/>
                <a:gd name="T68" fmla="*/ 467 w 756"/>
                <a:gd name="T69" fmla="*/ 0 h 751"/>
                <a:gd name="T70" fmla="*/ 676 w 756"/>
                <a:gd name="T71" fmla="*/ 37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6" h="751">
                  <a:moveTo>
                    <a:pt x="0" y="143"/>
                  </a:moveTo>
                  <a:cubicBezTo>
                    <a:pt x="0" y="143"/>
                    <a:pt x="260" y="143"/>
                    <a:pt x="270" y="143"/>
                  </a:cubicBezTo>
                  <a:cubicBezTo>
                    <a:pt x="281" y="143"/>
                    <a:pt x="281" y="150"/>
                    <a:pt x="281" y="153"/>
                  </a:cubicBezTo>
                  <a:cubicBezTo>
                    <a:pt x="280" y="174"/>
                    <a:pt x="279" y="194"/>
                    <a:pt x="279" y="213"/>
                  </a:cubicBezTo>
                  <a:cubicBezTo>
                    <a:pt x="278" y="221"/>
                    <a:pt x="274" y="222"/>
                    <a:pt x="268" y="219"/>
                  </a:cubicBezTo>
                  <a:cubicBezTo>
                    <a:pt x="256" y="214"/>
                    <a:pt x="243" y="210"/>
                    <a:pt x="230" y="210"/>
                  </a:cubicBezTo>
                  <a:cubicBezTo>
                    <a:pt x="212" y="210"/>
                    <a:pt x="181" y="219"/>
                    <a:pt x="181" y="279"/>
                  </a:cubicBezTo>
                  <a:cubicBezTo>
                    <a:pt x="181" y="340"/>
                    <a:pt x="213" y="349"/>
                    <a:pt x="232" y="349"/>
                  </a:cubicBezTo>
                  <a:cubicBezTo>
                    <a:pt x="244" y="349"/>
                    <a:pt x="256" y="346"/>
                    <a:pt x="268" y="341"/>
                  </a:cubicBezTo>
                  <a:cubicBezTo>
                    <a:pt x="275" y="339"/>
                    <a:pt x="278" y="342"/>
                    <a:pt x="278" y="350"/>
                  </a:cubicBezTo>
                  <a:cubicBezTo>
                    <a:pt x="279" y="424"/>
                    <a:pt x="284" y="460"/>
                    <a:pt x="284" y="460"/>
                  </a:cubicBezTo>
                  <a:cubicBezTo>
                    <a:pt x="189" y="458"/>
                    <a:pt x="176" y="445"/>
                    <a:pt x="174" y="442"/>
                  </a:cubicBezTo>
                  <a:cubicBezTo>
                    <a:pt x="174" y="442"/>
                    <a:pt x="174" y="439"/>
                    <a:pt x="178" y="432"/>
                  </a:cubicBezTo>
                  <a:cubicBezTo>
                    <a:pt x="189" y="407"/>
                    <a:pt x="182" y="390"/>
                    <a:pt x="177" y="382"/>
                  </a:cubicBezTo>
                  <a:cubicBezTo>
                    <a:pt x="167" y="366"/>
                    <a:pt x="148" y="356"/>
                    <a:pt x="123" y="356"/>
                  </a:cubicBezTo>
                  <a:cubicBezTo>
                    <a:pt x="102" y="356"/>
                    <a:pt x="84" y="364"/>
                    <a:pt x="74" y="377"/>
                  </a:cubicBezTo>
                  <a:cubicBezTo>
                    <a:pt x="67" y="387"/>
                    <a:pt x="60" y="403"/>
                    <a:pt x="68" y="428"/>
                  </a:cubicBezTo>
                  <a:cubicBezTo>
                    <a:pt x="71" y="439"/>
                    <a:pt x="71" y="444"/>
                    <a:pt x="69" y="446"/>
                  </a:cubicBezTo>
                  <a:cubicBezTo>
                    <a:pt x="67" y="449"/>
                    <a:pt x="57" y="456"/>
                    <a:pt x="0" y="459"/>
                  </a:cubicBezTo>
                  <a:lnTo>
                    <a:pt x="0" y="143"/>
                  </a:lnTo>
                  <a:close/>
                  <a:moveTo>
                    <a:pt x="285" y="751"/>
                  </a:moveTo>
                  <a:cubicBezTo>
                    <a:pt x="0" y="751"/>
                    <a:pt x="0" y="751"/>
                    <a:pt x="0" y="75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81" y="478"/>
                    <a:pt x="102" y="464"/>
                    <a:pt x="89" y="422"/>
                  </a:cubicBezTo>
                  <a:cubicBezTo>
                    <a:pt x="80" y="391"/>
                    <a:pt x="99" y="379"/>
                    <a:pt x="123" y="379"/>
                  </a:cubicBezTo>
                  <a:cubicBezTo>
                    <a:pt x="150" y="379"/>
                    <a:pt x="171" y="394"/>
                    <a:pt x="157" y="422"/>
                  </a:cubicBezTo>
                  <a:cubicBezTo>
                    <a:pt x="137" y="464"/>
                    <a:pt x="174" y="480"/>
                    <a:pt x="284" y="482"/>
                  </a:cubicBezTo>
                  <a:cubicBezTo>
                    <a:pt x="285" y="531"/>
                    <a:pt x="286" y="557"/>
                    <a:pt x="291" y="574"/>
                  </a:cubicBezTo>
                  <a:cubicBezTo>
                    <a:pt x="298" y="593"/>
                    <a:pt x="307" y="601"/>
                    <a:pt x="344" y="585"/>
                  </a:cubicBezTo>
                  <a:cubicBezTo>
                    <a:pt x="356" y="580"/>
                    <a:pt x="379" y="595"/>
                    <a:pt x="379" y="632"/>
                  </a:cubicBezTo>
                  <a:cubicBezTo>
                    <a:pt x="379" y="649"/>
                    <a:pt x="361" y="677"/>
                    <a:pt x="344" y="666"/>
                  </a:cubicBezTo>
                  <a:cubicBezTo>
                    <a:pt x="306" y="641"/>
                    <a:pt x="285" y="634"/>
                    <a:pt x="285" y="751"/>
                  </a:cubicBezTo>
                  <a:close/>
                  <a:moveTo>
                    <a:pt x="605" y="751"/>
                  </a:moveTo>
                  <a:cubicBezTo>
                    <a:pt x="325" y="751"/>
                    <a:pt x="325" y="751"/>
                    <a:pt x="325" y="751"/>
                  </a:cubicBezTo>
                  <a:cubicBezTo>
                    <a:pt x="325" y="751"/>
                    <a:pt x="307" y="751"/>
                    <a:pt x="307" y="751"/>
                  </a:cubicBezTo>
                  <a:cubicBezTo>
                    <a:pt x="307" y="725"/>
                    <a:pt x="308" y="707"/>
                    <a:pt x="310" y="695"/>
                  </a:cubicBezTo>
                  <a:cubicBezTo>
                    <a:pt x="311" y="684"/>
                    <a:pt x="323" y="679"/>
                    <a:pt x="331" y="684"/>
                  </a:cubicBezTo>
                  <a:cubicBezTo>
                    <a:pt x="338" y="689"/>
                    <a:pt x="345" y="691"/>
                    <a:pt x="352" y="691"/>
                  </a:cubicBezTo>
                  <a:cubicBezTo>
                    <a:pt x="382" y="691"/>
                    <a:pt x="401" y="656"/>
                    <a:pt x="401" y="632"/>
                  </a:cubicBezTo>
                  <a:cubicBezTo>
                    <a:pt x="401" y="588"/>
                    <a:pt x="375" y="562"/>
                    <a:pt x="349" y="562"/>
                  </a:cubicBezTo>
                  <a:cubicBezTo>
                    <a:pt x="344" y="562"/>
                    <a:pt x="339" y="563"/>
                    <a:pt x="335" y="565"/>
                  </a:cubicBezTo>
                  <a:cubicBezTo>
                    <a:pt x="317" y="573"/>
                    <a:pt x="311" y="566"/>
                    <a:pt x="310" y="553"/>
                  </a:cubicBezTo>
                  <a:cubicBezTo>
                    <a:pt x="307" y="537"/>
                    <a:pt x="306" y="512"/>
                    <a:pt x="306" y="482"/>
                  </a:cubicBezTo>
                  <a:cubicBezTo>
                    <a:pt x="324" y="482"/>
                    <a:pt x="324" y="482"/>
                    <a:pt x="324" y="482"/>
                  </a:cubicBezTo>
                  <a:cubicBezTo>
                    <a:pt x="417" y="481"/>
                    <a:pt x="463" y="474"/>
                    <a:pt x="452" y="438"/>
                  </a:cubicBezTo>
                  <a:cubicBezTo>
                    <a:pt x="450" y="432"/>
                    <a:pt x="425" y="391"/>
                    <a:pt x="479" y="391"/>
                  </a:cubicBezTo>
                  <a:cubicBezTo>
                    <a:pt x="527" y="391"/>
                    <a:pt x="516" y="422"/>
                    <a:pt x="513" y="435"/>
                  </a:cubicBezTo>
                  <a:cubicBezTo>
                    <a:pt x="512" y="439"/>
                    <a:pt x="512" y="447"/>
                    <a:pt x="516" y="454"/>
                  </a:cubicBezTo>
                  <a:cubicBezTo>
                    <a:pt x="525" y="472"/>
                    <a:pt x="546" y="479"/>
                    <a:pt x="605" y="481"/>
                  </a:cubicBezTo>
                  <a:lnTo>
                    <a:pt x="605" y="751"/>
                  </a:lnTo>
                  <a:close/>
                  <a:moveTo>
                    <a:pt x="676" y="379"/>
                  </a:moveTo>
                  <a:cubicBezTo>
                    <a:pt x="631" y="365"/>
                    <a:pt x="619" y="357"/>
                    <a:pt x="616" y="351"/>
                  </a:cubicBezTo>
                  <a:cubicBezTo>
                    <a:pt x="615" y="349"/>
                    <a:pt x="615" y="347"/>
                    <a:pt x="617" y="344"/>
                  </a:cubicBezTo>
                  <a:cubicBezTo>
                    <a:pt x="623" y="334"/>
                    <a:pt x="632" y="315"/>
                    <a:pt x="624" y="294"/>
                  </a:cubicBezTo>
                  <a:cubicBezTo>
                    <a:pt x="617" y="278"/>
                    <a:pt x="601" y="266"/>
                    <a:pt x="578" y="260"/>
                  </a:cubicBezTo>
                  <a:cubicBezTo>
                    <a:pt x="553" y="253"/>
                    <a:pt x="533" y="256"/>
                    <a:pt x="520" y="268"/>
                  </a:cubicBezTo>
                  <a:cubicBezTo>
                    <a:pt x="505" y="282"/>
                    <a:pt x="504" y="301"/>
                    <a:pt x="505" y="314"/>
                  </a:cubicBezTo>
                  <a:cubicBezTo>
                    <a:pt x="506" y="319"/>
                    <a:pt x="508" y="324"/>
                    <a:pt x="498" y="325"/>
                  </a:cubicBezTo>
                  <a:cubicBezTo>
                    <a:pt x="482" y="325"/>
                    <a:pt x="451" y="319"/>
                    <a:pt x="404" y="307"/>
                  </a:cubicBezTo>
                  <a:cubicBezTo>
                    <a:pt x="390" y="303"/>
                    <a:pt x="390" y="303"/>
                    <a:pt x="390" y="303"/>
                  </a:cubicBezTo>
                  <a:cubicBezTo>
                    <a:pt x="391" y="297"/>
                    <a:pt x="409" y="209"/>
                    <a:pt x="415" y="187"/>
                  </a:cubicBezTo>
                  <a:cubicBezTo>
                    <a:pt x="424" y="153"/>
                    <a:pt x="397" y="154"/>
                    <a:pt x="386" y="155"/>
                  </a:cubicBezTo>
                  <a:cubicBezTo>
                    <a:pt x="372" y="157"/>
                    <a:pt x="359" y="158"/>
                    <a:pt x="349" y="155"/>
                  </a:cubicBezTo>
                  <a:cubicBezTo>
                    <a:pt x="343" y="154"/>
                    <a:pt x="326" y="149"/>
                    <a:pt x="337" y="106"/>
                  </a:cubicBezTo>
                  <a:cubicBezTo>
                    <a:pt x="348" y="64"/>
                    <a:pt x="365" y="69"/>
                    <a:pt x="370" y="70"/>
                  </a:cubicBezTo>
                  <a:cubicBezTo>
                    <a:pt x="379" y="72"/>
                    <a:pt x="387" y="78"/>
                    <a:pt x="396" y="85"/>
                  </a:cubicBezTo>
                  <a:cubicBezTo>
                    <a:pt x="400" y="88"/>
                    <a:pt x="405" y="90"/>
                    <a:pt x="409" y="92"/>
                  </a:cubicBezTo>
                  <a:cubicBezTo>
                    <a:pt x="424" y="96"/>
                    <a:pt x="442" y="89"/>
                    <a:pt x="448" y="68"/>
                  </a:cubicBezTo>
                  <a:cubicBezTo>
                    <a:pt x="453" y="50"/>
                    <a:pt x="459" y="31"/>
                    <a:pt x="465" y="11"/>
                  </a:cubicBezTo>
                  <a:cubicBezTo>
                    <a:pt x="467" y="7"/>
                    <a:pt x="467" y="4"/>
                    <a:pt x="467" y="0"/>
                  </a:cubicBezTo>
                  <a:cubicBezTo>
                    <a:pt x="567" y="27"/>
                    <a:pt x="674" y="56"/>
                    <a:pt x="756" y="78"/>
                  </a:cubicBezTo>
                  <a:lnTo>
                    <a:pt x="676" y="3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18848" y="1268413"/>
            <a:ext cx="2195419" cy="4500562"/>
            <a:chOff x="9618848" y="1268413"/>
            <a:chExt cx="2195419" cy="4500562"/>
          </a:xfrm>
        </p:grpSpPr>
        <p:sp>
          <p:nvSpPr>
            <p:cNvPr id="49" name="Rectangle 48"/>
            <p:cNvSpPr/>
            <p:nvPr/>
          </p:nvSpPr>
          <p:spPr>
            <a:xfrm>
              <a:off x="9618848" y="1268413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Easier to use tools which retain sophistication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0046342" y="1720511"/>
              <a:ext cx="1340430" cy="12893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9618848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10396556" y="2015422"/>
              <a:ext cx="640002" cy="650906"/>
            </a:xfrm>
            <a:custGeom>
              <a:avLst/>
              <a:gdLst>
                <a:gd name="T0" fmla="*/ 760 w 762"/>
                <a:gd name="T1" fmla="*/ 682 h 775"/>
                <a:gd name="T2" fmla="*/ 714 w 762"/>
                <a:gd name="T3" fmla="*/ 620 h 775"/>
                <a:gd name="T4" fmla="*/ 513 w 762"/>
                <a:gd name="T5" fmla="*/ 525 h 775"/>
                <a:gd name="T6" fmla="*/ 488 w 762"/>
                <a:gd name="T7" fmla="*/ 485 h 775"/>
                <a:gd name="T8" fmla="*/ 467 w 762"/>
                <a:gd name="T9" fmla="*/ 481 h 775"/>
                <a:gd name="T10" fmla="*/ 467 w 762"/>
                <a:gd name="T11" fmla="*/ 464 h 775"/>
                <a:gd name="T12" fmla="*/ 481 w 762"/>
                <a:gd name="T13" fmla="*/ 455 h 775"/>
                <a:gd name="T14" fmla="*/ 490 w 762"/>
                <a:gd name="T15" fmla="*/ 427 h 775"/>
                <a:gd name="T16" fmla="*/ 497 w 762"/>
                <a:gd name="T17" fmla="*/ 410 h 775"/>
                <a:gd name="T18" fmla="*/ 501 w 762"/>
                <a:gd name="T19" fmla="*/ 385 h 775"/>
                <a:gd name="T20" fmla="*/ 510 w 762"/>
                <a:gd name="T21" fmla="*/ 380 h 775"/>
                <a:gd name="T22" fmla="*/ 520 w 762"/>
                <a:gd name="T23" fmla="*/ 357 h 775"/>
                <a:gd name="T24" fmla="*/ 524 w 762"/>
                <a:gd name="T25" fmla="*/ 346 h 775"/>
                <a:gd name="T26" fmla="*/ 528 w 762"/>
                <a:gd name="T27" fmla="*/ 323 h 775"/>
                <a:gd name="T28" fmla="*/ 533 w 762"/>
                <a:gd name="T29" fmla="*/ 267 h 775"/>
                <a:gd name="T30" fmla="*/ 524 w 762"/>
                <a:gd name="T31" fmla="*/ 263 h 775"/>
                <a:gd name="T32" fmla="*/ 531 w 762"/>
                <a:gd name="T33" fmla="*/ 167 h 775"/>
                <a:gd name="T34" fmla="*/ 508 w 762"/>
                <a:gd name="T35" fmla="*/ 92 h 775"/>
                <a:gd name="T36" fmla="*/ 426 w 762"/>
                <a:gd name="T37" fmla="*/ 32 h 775"/>
                <a:gd name="T38" fmla="*/ 295 w 762"/>
                <a:gd name="T39" fmla="*/ 41 h 775"/>
                <a:gd name="T40" fmla="*/ 284 w 762"/>
                <a:gd name="T41" fmla="*/ 56 h 775"/>
                <a:gd name="T42" fmla="*/ 265 w 762"/>
                <a:gd name="T43" fmla="*/ 60 h 775"/>
                <a:gd name="T44" fmla="*/ 240 w 762"/>
                <a:gd name="T45" fmla="*/ 90 h 775"/>
                <a:gd name="T46" fmla="*/ 236 w 762"/>
                <a:gd name="T47" fmla="*/ 188 h 775"/>
                <a:gd name="T48" fmla="*/ 240 w 762"/>
                <a:gd name="T49" fmla="*/ 252 h 775"/>
                <a:gd name="T50" fmla="*/ 238 w 762"/>
                <a:gd name="T51" fmla="*/ 267 h 775"/>
                <a:gd name="T52" fmla="*/ 256 w 762"/>
                <a:gd name="T53" fmla="*/ 376 h 775"/>
                <a:gd name="T54" fmla="*/ 265 w 762"/>
                <a:gd name="T55" fmla="*/ 384 h 775"/>
                <a:gd name="T56" fmla="*/ 277 w 762"/>
                <a:gd name="T57" fmla="*/ 440 h 775"/>
                <a:gd name="T58" fmla="*/ 299 w 762"/>
                <a:gd name="T59" fmla="*/ 468 h 775"/>
                <a:gd name="T60" fmla="*/ 299 w 762"/>
                <a:gd name="T61" fmla="*/ 481 h 775"/>
                <a:gd name="T62" fmla="*/ 275 w 762"/>
                <a:gd name="T63" fmla="*/ 485 h 775"/>
                <a:gd name="T64" fmla="*/ 248 w 762"/>
                <a:gd name="T65" fmla="*/ 532 h 775"/>
                <a:gd name="T66" fmla="*/ 64 w 762"/>
                <a:gd name="T67" fmla="*/ 609 h 775"/>
                <a:gd name="T68" fmla="*/ 7 w 762"/>
                <a:gd name="T69" fmla="*/ 669 h 775"/>
                <a:gd name="T70" fmla="*/ 3 w 762"/>
                <a:gd name="T71" fmla="*/ 773 h 775"/>
                <a:gd name="T72" fmla="*/ 760 w 762"/>
                <a:gd name="T73" fmla="*/ 775 h 775"/>
                <a:gd name="T74" fmla="*/ 760 w 762"/>
                <a:gd name="T75" fmla="*/ 682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2" h="775">
                  <a:moveTo>
                    <a:pt x="760" y="682"/>
                  </a:moveTo>
                  <a:cubicBezTo>
                    <a:pt x="758" y="626"/>
                    <a:pt x="714" y="620"/>
                    <a:pt x="714" y="620"/>
                  </a:cubicBezTo>
                  <a:cubicBezTo>
                    <a:pt x="513" y="525"/>
                    <a:pt x="513" y="525"/>
                    <a:pt x="513" y="525"/>
                  </a:cubicBezTo>
                  <a:cubicBezTo>
                    <a:pt x="488" y="485"/>
                    <a:pt x="488" y="485"/>
                    <a:pt x="488" y="485"/>
                  </a:cubicBezTo>
                  <a:cubicBezTo>
                    <a:pt x="467" y="481"/>
                    <a:pt x="467" y="481"/>
                    <a:pt x="467" y="48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81" y="455"/>
                    <a:pt x="481" y="455"/>
                    <a:pt x="481" y="455"/>
                  </a:cubicBezTo>
                  <a:cubicBezTo>
                    <a:pt x="490" y="427"/>
                    <a:pt x="490" y="427"/>
                    <a:pt x="490" y="427"/>
                  </a:cubicBezTo>
                  <a:cubicBezTo>
                    <a:pt x="497" y="410"/>
                    <a:pt x="497" y="410"/>
                    <a:pt x="497" y="410"/>
                  </a:cubicBezTo>
                  <a:cubicBezTo>
                    <a:pt x="501" y="385"/>
                    <a:pt x="501" y="385"/>
                    <a:pt x="501" y="385"/>
                  </a:cubicBezTo>
                  <a:cubicBezTo>
                    <a:pt x="510" y="380"/>
                    <a:pt x="510" y="380"/>
                    <a:pt x="510" y="380"/>
                  </a:cubicBezTo>
                  <a:cubicBezTo>
                    <a:pt x="520" y="357"/>
                    <a:pt x="520" y="357"/>
                    <a:pt x="520" y="357"/>
                  </a:cubicBezTo>
                  <a:cubicBezTo>
                    <a:pt x="524" y="346"/>
                    <a:pt x="524" y="346"/>
                    <a:pt x="524" y="346"/>
                  </a:cubicBezTo>
                  <a:cubicBezTo>
                    <a:pt x="528" y="323"/>
                    <a:pt x="528" y="323"/>
                    <a:pt x="528" y="323"/>
                  </a:cubicBezTo>
                  <a:cubicBezTo>
                    <a:pt x="533" y="267"/>
                    <a:pt x="533" y="267"/>
                    <a:pt x="533" y="267"/>
                  </a:cubicBezTo>
                  <a:cubicBezTo>
                    <a:pt x="533" y="267"/>
                    <a:pt x="524" y="271"/>
                    <a:pt x="524" y="263"/>
                  </a:cubicBezTo>
                  <a:cubicBezTo>
                    <a:pt x="524" y="256"/>
                    <a:pt x="531" y="216"/>
                    <a:pt x="531" y="167"/>
                  </a:cubicBezTo>
                  <a:cubicBezTo>
                    <a:pt x="531" y="118"/>
                    <a:pt x="508" y="92"/>
                    <a:pt x="508" y="92"/>
                  </a:cubicBezTo>
                  <a:cubicBezTo>
                    <a:pt x="508" y="92"/>
                    <a:pt x="499" y="64"/>
                    <a:pt x="426" y="32"/>
                  </a:cubicBezTo>
                  <a:cubicBezTo>
                    <a:pt x="352" y="0"/>
                    <a:pt x="295" y="41"/>
                    <a:pt x="295" y="41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40" y="90"/>
                    <a:pt x="240" y="90"/>
                    <a:pt x="240" y="90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38" y="267"/>
                    <a:pt x="238" y="267"/>
                    <a:pt x="238" y="267"/>
                  </a:cubicBezTo>
                  <a:cubicBezTo>
                    <a:pt x="256" y="376"/>
                    <a:pt x="256" y="376"/>
                    <a:pt x="256" y="376"/>
                  </a:cubicBezTo>
                  <a:cubicBezTo>
                    <a:pt x="265" y="384"/>
                    <a:pt x="265" y="384"/>
                    <a:pt x="265" y="384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99" y="468"/>
                    <a:pt x="299" y="468"/>
                    <a:pt x="299" y="468"/>
                  </a:cubicBezTo>
                  <a:cubicBezTo>
                    <a:pt x="299" y="481"/>
                    <a:pt x="299" y="481"/>
                    <a:pt x="299" y="481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48" y="532"/>
                    <a:pt x="248" y="532"/>
                    <a:pt x="248" y="532"/>
                  </a:cubicBezTo>
                  <a:cubicBezTo>
                    <a:pt x="248" y="532"/>
                    <a:pt x="129" y="583"/>
                    <a:pt x="64" y="609"/>
                  </a:cubicBezTo>
                  <a:cubicBezTo>
                    <a:pt x="0" y="635"/>
                    <a:pt x="7" y="669"/>
                    <a:pt x="7" y="669"/>
                  </a:cubicBezTo>
                  <a:cubicBezTo>
                    <a:pt x="3" y="773"/>
                    <a:pt x="3" y="773"/>
                    <a:pt x="3" y="773"/>
                  </a:cubicBezTo>
                  <a:cubicBezTo>
                    <a:pt x="760" y="775"/>
                    <a:pt x="760" y="775"/>
                    <a:pt x="760" y="775"/>
                  </a:cubicBezTo>
                  <a:cubicBezTo>
                    <a:pt x="760" y="775"/>
                    <a:pt x="762" y="739"/>
                    <a:pt x="760" y="68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10209" y="1268412"/>
            <a:ext cx="2195419" cy="4500563"/>
            <a:chOff x="5010209" y="1268412"/>
            <a:chExt cx="2195419" cy="4500563"/>
          </a:xfrm>
        </p:grpSpPr>
        <p:sp>
          <p:nvSpPr>
            <p:cNvPr id="37" name="Rectangle 36"/>
            <p:cNvSpPr/>
            <p:nvPr/>
          </p:nvSpPr>
          <p:spPr>
            <a:xfrm>
              <a:off x="5010209" y="1268412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Increase use in collaboration tools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460534" y="1720511"/>
              <a:ext cx="1294773" cy="12893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5010209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1" name="Group 70"/>
            <p:cNvGrpSpPr/>
            <p:nvPr/>
          </p:nvGrpSpPr>
          <p:grpSpPr>
            <a:xfrm>
              <a:off x="5569285" y="1914842"/>
              <a:ext cx="997244" cy="886975"/>
              <a:chOff x="-2206151" y="2071278"/>
              <a:chExt cx="2168394" cy="1928627"/>
            </a:xfrm>
            <a:solidFill>
              <a:schemeClr val="accent2"/>
            </a:solidFill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-1688619" y="3306805"/>
                <a:ext cx="1128089" cy="593525"/>
              </a:xfrm>
              <a:custGeom>
                <a:avLst/>
                <a:gdLst>
                  <a:gd name="T0" fmla="*/ 491 w 497"/>
                  <a:gd name="T1" fmla="*/ 0 h 261"/>
                  <a:gd name="T2" fmla="*/ 6 w 497"/>
                  <a:gd name="T3" fmla="*/ 0 h 261"/>
                  <a:gd name="T4" fmla="*/ 0 w 497"/>
                  <a:gd name="T5" fmla="*/ 6 h 261"/>
                  <a:gd name="T6" fmla="*/ 27 w 497"/>
                  <a:gd name="T7" fmla="*/ 261 h 261"/>
                  <a:gd name="T8" fmla="*/ 470 w 497"/>
                  <a:gd name="T9" fmla="*/ 261 h 261"/>
                  <a:gd name="T10" fmla="*/ 497 w 497"/>
                  <a:gd name="T11" fmla="*/ 6 h 261"/>
                  <a:gd name="T12" fmla="*/ 491 w 497"/>
                  <a:gd name="T1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261">
                    <a:moveTo>
                      <a:pt x="49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27" y="261"/>
                      <a:pt x="27" y="261"/>
                      <a:pt x="27" y="261"/>
                    </a:cubicBezTo>
                    <a:cubicBezTo>
                      <a:pt x="470" y="261"/>
                      <a:pt x="470" y="261"/>
                      <a:pt x="470" y="261"/>
                    </a:cubicBezTo>
                    <a:cubicBezTo>
                      <a:pt x="497" y="6"/>
                      <a:pt x="497" y="6"/>
                      <a:pt x="497" y="6"/>
                    </a:cubicBezTo>
                    <a:cubicBezTo>
                      <a:pt x="497" y="2"/>
                      <a:pt x="496" y="0"/>
                      <a:pt x="4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-2206151" y="2873126"/>
                <a:ext cx="2168394" cy="1071750"/>
              </a:xfrm>
              <a:custGeom>
                <a:avLst/>
                <a:gdLst>
                  <a:gd name="T0" fmla="*/ 855 w 955"/>
                  <a:gd name="T1" fmla="*/ 310 h 472"/>
                  <a:gd name="T2" fmla="*/ 856 w 955"/>
                  <a:gd name="T3" fmla="*/ 241 h 472"/>
                  <a:gd name="T4" fmla="*/ 741 w 955"/>
                  <a:gd name="T5" fmla="*/ 81 h 472"/>
                  <a:gd name="T6" fmla="*/ 709 w 955"/>
                  <a:gd name="T7" fmla="*/ 55 h 472"/>
                  <a:gd name="T8" fmla="*/ 579 w 955"/>
                  <a:gd name="T9" fmla="*/ 0 h 472"/>
                  <a:gd name="T10" fmla="*/ 511 w 955"/>
                  <a:gd name="T11" fmla="*/ 149 h 472"/>
                  <a:gd name="T12" fmla="*/ 503 w 955"/>
                  <a:gd name="T13" fmla="*/ 56 h 472"/>
                  <a:gd name="T14" fmla="*/ 510 w 955"/>
                  <a:gd name="T15" fmla="*/ 17 h 472"/>
                  <a:gd name="T16" fmla="*/ 504 w 955"/>
                  <a:gd name="T17" fmla="*/ 12 h 472"/>
                  <a:gd name="T18" fmla="*/ 451 w 955"/>
                  <a:gd name="T19" fmla="*/ 12 h 472"/>
                  <a:gd name="T20" fmla="*/ 446 w 955"/>
                  <a:gd name="T21" fmla="*/ 17 h 472"/>
                  <a:gd name="T22" fmla="*/ 452 w 955"/>
                  <a:gd name="T23" fmla="*/ 56 h 472"/>
                  <a:gd name="T24" fmla="*/ 444 w 955"/>
                  <a:gd name="T25" fmla="*/ 149 h 472"/>
                  <a:gd name="T26" fmla="*/ 376 w 955"/>
                  <a:gd name="T27" fmla="*/ 0 h 472"/>
                  <a:gd name="T28" fmla="*/ 245 w 955"/>
                  <a:gd name="T29" fmla="*/ 55 h 472"/>
                  <a:gd name="T30" fmla="*/ 214 w 955"/>
                  <a:gd name="T31" fmla="*/ 82 h 472"/>
                  <a:gd name="T32" fmla="*/ 100 w 955"/>
                  <a:gd name="T33" fmla="*/ 241 h 472"/>
                  <a:gd name="T34" fmla="*/ 92 w 955"/>
                  <a:gd name="T35" fmla="*/ 293 h 472"/>
                  <a:gd name="T36" fmla="*/ 98 w 955"/>
                  <a:gd name="T37" fmla="*/ 310 h 472"/>
                  <a:gd name="T38" fmla="*/ 0 w 955"/>
                  <a:gd name="T39" fmla="*/ 310 h 472"/>
                  <a:gd name="T40" fmla="*/ 0 w 955"/>
                  <a:gd name="T41" fmla="*/ 352 h 472"/>
                  <a:gd name="T42" fmla="*/ 111 w 955"/>
                  <a:gd name="T43" fmla="*/ 352 h 472"/>
                  <a:gd name="T44" fmla="*/ 147 w 955"/>
                  <a:gd name="T45" fmla="*/ 430 h 472"/>
                  <a:gd name="T46" fmla="*/ 228 w 955"/>
                  <a:gd name="T47" fmla="*/ 462 h 472"/>
                  <a:gd name="T48" fmla="*/ 228 w 955"/>
                  <a:gd name="T49" fmla="*/ 454 h 472"/>
                  <a:gd name="T50" fmla="*/ 200 w 955"/>
                  <a:gd name="T51" fmla="*/ 199 h 472"/>
                  <a:gd name="T52" fmla="*/ 233 w 955"/>
                  <a:gd name="T53" fmla="*/ 164 h 472"/>
                  <a:gd name="T54" fmla="*/ 719 w 955"/>
                  <a:gd name="T55" fmla="*/ 164 h 472"/>
                  <a:gd name="T56" fmla="*/ 753 w 955"/>
                  <a:gd name="T57" fmla="*/ 200 h 472"/>
                  <a:gd name="T58" fmla="*/ 730 w 955"/>
                  <a:gd name="T59" fmla="*/ 408 h 472"/>
                  <a:gd name="T60" fmla="*/ 804 w 955"/>
                  <a:gd name="T61" fmla="*/ 352 h 472"/>
                  <a:gd name="T62" fmla="*/ 955 w 955"/>
                  <a:gd name="T63" fmla="*/ 352 h 472"/>
                  <a:gd name="T64" fmla="*/ 955 w 955"/>
                  <a:gd name="T65" fmla="*/ 310 h 472"/>
                  <a:gd name="T66" fmla="*/ 855 w 955"/>
                  <a:gd name="T67" fmla="*/ 31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5" h="472">
                    <a:moveTo>
                      <a:pt x="855" y="310"/>
                    </a:moveTo>
                    <a:cubicBezTo>
                      <a:pt x="869" y="291"/>
                      <a:pt x="871" y="263"/>
                      <a:pt x="856" y="241"/>
                    </a:cubicBezTo>
                    <a:cubicBezTo>
                      <a:pt x="741" y="81"/>
                      <a:pt x="741" y="81"/>
                      <a:pt x="741" y="81"/>
                    </a:cubicBezTo>
                    <a:cubicBezTo>
                      <a:pt x="732" y="68"/>
                      <a:pt x="724" y="61"/>
                      <a:pt x="709" y="55"/>
                    </a:cubicBezTo>
                    <a:cubicBezTo>
                      <a:pt x="579" y="0"/>
                      <a:pt x="579" y="0"/>
                      <a:pt x="579" y="0"/>
                    </a:cubicBezTo>
                    <a:cubicBezTo>
                      <a:pt x="511" y="149"/>
                      <a:pt x="511" y="149"/>
                      <a:pt x="511" y="149"/>
                    </a:cubicBezTo>
                    <a:cubicBezTo>
                      <a:pt x="503" y="56"/>
                      <a:pt x="503" y="56"/>
                      <a:pt x="503" y="56"/>
                    </a:cubicBezTo>
                    <a:cubicBezTo>
                      <a:pt x="503" y="56"/>
                      <a:pt x="509" y="25"/>
                      <a:pt x="510" y="17"/>
                    </a:cubicBezTo>
                    <a:cubicBezTo>
                      <a:pt x="510" y="14"/>
                      <a:pt x="507" y="12"/>
                      <a:pt x="504" y="12"/>
                    </a:cubicBezTo>
                    <a:cubicBezTo>
                      <a:pt x="486" y="13"/>
                      <a:pt x="469" y="13"/>
                      <a:pt x="451" y="12"/>
                    </a:cubicBezTo>
                    <a:cubicBezTo>
                      <a:pt x="448" y="12"/>
                      <a:pt x="445" y="14"/>
                      <a:pt x="446" y="17"/>
                    </a:cubicBezTo>
                    <a:cubicBezTo>
                      <a:pt x="446" y="25"/>
                      <a:pt x="452" y="56"/>
                      <a:pt x="452" y="56"/>
                    </a:cubicBezTo>
                    <a:cubicBezTo>
                      <a:pt x="444" y="149"/>
                      <a:pt x="444" y="149"/>
                      <a:pt x="444" y="149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245" y="55"/>
                      <a:pt x="245" y="55"/>
                      <a:pt x="245" y="55"/>
                    </a:cubicBezTo>
                    <a:cubicBezTo>
                      <a:pt x="231" y="61"/>
                      <a:pt x="223" y="69"/>
                      <a:pt x="214" y="82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89" y="257"/>
                      <a:pt x="87" y="276"/>
                      <a:pt x="92" y="293"/>
                    </a:cubicBezTo>
                    <a:cubicBezTo>
                      <a:pt x="98" y="310"/>
                      <a:pt x="98" y="310"/>
                      <a:pt x="98" y="31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111" y="352"/>
                      <a:pt x="111" y="352"/>
                      <a:pt x="111" y="352"/>
                    </a:cubicBezTo>
                    <a:cubicBezTo>
                      <a:pt x="147" y="430"/>
                      <a:pt x="147" y="430"/>
                      <a:pt x="147" y="430"/>
                    </a:cubicBezTo>
                    <a:cubicBezTo>
                      <a:pt x="163" y="463"/>
                      <a:pt x="200" y="472"/>
                      <a:pt x="228" y="462"/>
                    </a:cubicBezTo>
                    <a:cubicBezTo>
                      <a:pt x="228" y="454"/>
                      <a:pt x="228" y="454"/>
                      <a:pt x="228" y="454"/>
                    </a:cubicBezTo>
                    <a:cubicBezTo>
                      <a:pt x="200" y="199"/>
                      <a:pt x="200" y="199"/>
                      <a:pt x="200" y="199"/>
                    </a:cubicBezTo>
                    <a:cubicBezTo>
                      <a:pt x="198" y="180"/>
                      <a:pt x="214" y="164"/>
                      <a:pt x="233" y="164"/>
                    </a:cubicBezTo>
                    <a:cubicBezTo>
                      <a:pt x="719" y="164"/>
                      <a:pt x="719" y="164"/>
                      <a:pt x="719" y="164"/>
                    </a:cubicBezTo>
                    <a:cubicBezTo>
                      <a:pt x="739" y="164"/>
                      <a:pt x="755" y="180"/>
                      <a:pt x="753" y="200"/>
                    </a:cubicBezTo>
                    <a:cubicBezTo>
                      <a:pt x="730" y="408"/>
                      <a:pt x="730" y="408"/>
                      <a:pt x="730" y="408"/>
                    </a:cubicBezTo>
                    <a:cubicBezTo>
                      <a:pt x="804" y="352"/>
                      <a:pt x="804" y="352"/>
                      <a:pt x="804" y="352"/>
                    </a:cubicBezTo>
                    <a:cubicBezTo>
                      <a:pt x="955" y="352"/>
                      <a:pt x="955" y="352"/>
                      <a:pt x="955" y="352"/>
                    </a:cubicBezTo>
                    <a:cubicBezTo>
                      <a:pt x="955" y="310"/>
                      <a:pt x="955" y="310"/>
                      <a:pt x="955" y="310"/>
                    </a:cubicBezTo>
                    <a:lnTo>
                      <a:pt x="855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5"/>
              <p:cNvSpPr>
                <a:spLocks/>
              </p:cNvSpPr>
              <p:nvPr/>
            </p:nvSpPr>
            <p:spPr bwMode="auto">
              <a:xfrm>
                <a:off x="-1404304" y="2071278"/>
                <a:ext cx="564699" cy="790056"/>
              </a:xfrm>
              <a:custGeom>
                <a:avLst/>
                <a:gdLst>
                  <a:gd name="T0" fmla="*/ 23 w 249"/>
                  <a:gd name="T1" fmla="*/ 250 h 348"/>
                  <a:gd name="T2" fmla="*/ 99 w 249"/>
                  <a:gd name="T3" fmla="*/ 345 h 348"/>
                  <a:gd name="T4" fmla="*/ 151 w 249"/>
                  <a:gd name="T5" fmla="*/ 345 h 348"/>
                  <a:gd name="T6" fmla="*/ 226 w 249"/>
                  <a:gd name="T7" fmla="*/ 250 h 348"/>
                  <a:gd name="T8" fmla="*/ 235 w 249"/>
                  <a:gd name="T9" fmla="*/ 245 h 348"/>
                  <a:gd name="T10" fmla="*/ 248 w 249"/>
                  <a:gd name="T11" fmla="*/ 163 h 348"/>
                  <a:gd name="T12" fmla="*/ 242 w 249"/>
                  <a:gd name="T13" fmla="*/ 159 h 348"/>
                  <a:gd name="T14" fmla="*/ 232 w 249"/>
                  <a:gd name="T15" fmla="*/ 76 h 348"/>
                  <a:gd name="T16" fmla="*/ 17 w 249"/>
                  <a:gd name="T17" fmla="*/ 76 h 348"/>
                  <a:gd name="T18" fmla="*/ 8 w 249"/>
                  <a:gd name="T19" fmla="*/ 159 h 348"/>
                  <a:gd name="T20" fmla="*/ 1 w 249"/>
                  <a:gd name="T21" fmla="*/ 163 h 348"/>
                  <a:gd name="T22" fmla="*/ 15 w 249"/>
                  <a:gd name="T23" fmla="*/ 245 h 348"/>
                  <a:gd name="T24" fmla="*/ 23 w 249"/>
                  <a:gd name="T25" fmla="*/ 25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9" h="348">
                    <a:moveTo>
                      <a:pt x="23" y="250"/>
                    </a:moveTo>
                    <a:cubicBezTo>
                      <a:pt x="32" y="287"/>
                      <a:pt x="65" y="331"/>
                      <a:pt x="99" y="345"/>
                    </a:cubicBezTo>
                    <a:cubicBezTo>
                      <a:pt x="116" y="348"/>
                      <a:pt x="134" y="348"/>
                      <a:pt x="151" y="345"/>
                    </a:cubicBezTo>
                    <a:cubicBezTo>
                      <a:pt x="184" y="331"/>
                      <a:pt x="217" y="287"/>
                      <a:pt x="226" y="250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46" y="215"/>
                      <a:pt x="249" y="188"/>
                      <a:pt x="248" y="163"/>
                    </a:cubicBezTo>
                    <a:cubicBezTo>
                      <a:pt x="242" y="159"/>
                      <a:pt x="242" y="159"/>
                      <a:pt x="242" y="159"/>
                    </a:cubicBezTo>
                    <a:cubicBezTo>
                      <a:pt x="243" y="136"/>
                      <a:pt x="243" y="96"/>
                      <a:pt x="232" y="76"/>
                    </a:cubicBezTo>
                    <a:cubicBezTo>
                      <a:pt x="191" y="0"/>
                      <a:pt x="58" y="0"/>
                      <a:pt x="17" y="76"/>
                    </a:cubicBezTo>
                    <a:cubicBezTo>
                      <a:pt x="7" y="96"/>
                      <a:pt x="6" y="136"/>
                      <a:pt x="8" y="159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0" y="188"/>
                      <a:pt x="4" y="215"/>
                      <a:pt x="15" y="245"/>
                    </a:cubicBezTo>
                    <a:lnTo>
                      <a:pt x="23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6"/>
              <p:cNvSpPr>
                <a:spLocks/>
              </p:cNvSpPr>
              <p:nvPr/>
            </p:nvSpPr>
            <p:spPr bwMode="auto">
              <a:xfrm>
                <a:off x="-1627039" y="3929154"/>
                <a:ext cx="1006240" cy="70751"/>
              </a:xfrm>
              <a:custGeom>
                <a:avLst/>
                <a:gdLst>
                  <a:gd name="T0" fmla="*/ 0 w 443"/>
                  <a:gd name="T1" fmla="*/ 21 h 31"/>
                  <a:gd name="T2" fmla="*/ 10 w 443"/>
                  <a:gd name="T3" fmla="*/ 31 h 31"/>
                  <a:gd name="T4" fmla="*/ 433 w 443"/>
                  <a:gd name="T5" fmla="*/ 31 h 31"/>
                  <a:gd name="T6" fmla="*/ 443 w 443"/>
                  <a:gd name="T7" fmla="*/ 21 h 31"/>
                  <a:gd name="T8" fmla="*/ 443 w 443"/>
                  <a:gd name="T9" fmla="*/ 0 h 31"/>
                  <a:gd name="T10" fmla="*/ 0 w 443"/>
                  <a:gd name="T11" fmla="*/ 0 h 31"/>
                  <a:gd name="T12" fmla="*/ 0 w 443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3" h="31">
                    <a:moveTo>
                      <a:pt x="0" y="21"/>
                    </a:moveTo>
                    <a:cubicBezTo>
                      <a:pt x="0" y="27"/>
                      <a:pt x="5" y="31"/>
                      <a:pt x="10" y="31"/>
                    </a:cubicBezTo>
                    <a:cubicBezTo>
                      <a:pt x="433" y="31"/>
                      <a:pt x="433" y="31"/>
                      <a:pt x="433" y="31"/>
                    </a:cubicBezTo>
                    <a:cubicBezTo>
                      <a:pt x="438" y="31"/>
                      <a:pt x="443" y="27"/>
                      <a:pt x="443" y="21"/>
                    </a:cubicBezTo>
                    <a:cubicBezTo>
                      <a:pt x="443" y="0"/>
                      <a:pt x="443" y="0"/>
                      <a:pt x="44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52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5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66" y="0"/>
            <a:ext cx="12260366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71" y="6273801"/>
            <a:ext cx="1592792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321547" y="140690"/>
            <a:ext cx="11492720" cy="896457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500" b="1" i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latin typeface="Arial" pitchFamily="34" charset="0"/>
              </a:defRPr>
            </a:lvl2pPr>
            <a:lvl3pPr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latin typeface="Arial" pitchFamily="34" charset="0"/>
              </a:defRPr>
            </a:lvl3pPr>
            <a:lvl4pPr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latin typeface="Arial" pitchFamily="34" charset="0"/>
              </a:defRPr>
            </a:lvl4pPr>
            <a:lvl5pPr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latin typeface="Arial" pitchFamily="34" charset="0"/>
              </a:defRPr>
            </a:lvl5pPr>
            <a:lvl6pPr marL="609585"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latin typeface="Arial" pitchFamily="34" charset="0"/>
              </a:defRPr>
            </a:lvl6pPr>
            <a:lvl7pPr marL="1219170"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latin typeface="Arial" pitchFamily="34" charset="0"/>
              </a:defRPr>
            </a:lvl7pPr>
            <a:lvl8pPr marL="1828754"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latin typeface="Arial" pitchFamily="34" charset="0"/>
              </a:defRPr>
            </a:lvl8pPr>
            <a:lvl9pPr marL="2438339" defTabSz="1259386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latin typeface="Arial" pitchFamily="34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5 </a:t>
            </a:r>
            <a:r>
              <a:rPr lang="en-GB" dirty="0" smtClean="0">
                <a:solidFill>
                  <a:schemeClr val="bg1"/>
                </a:solidFill>
              </a:rPr>
              <a:t>Thoughts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1571" y="1268412"/>
            <a:ext cx="2195419" cy="4500563"/>
            <a:chOff x="401571" y="1268412"/>
            <a:chExt cx="2195419" cy="4500563"/>
          </a:xfrm>
        </p:grpSpPr>
        <p:sp>
          <p:nvSpPr>
            <p:cNvPr id="7" name="Rectangle 6"/>
            <p:cNvSpPr/>
            <p:nvPr/>
          </p:nvSpPr>
          <p:spPr>
            <a:xfrm>
              <a:off x="401571" y="1268412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Quality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67582" y="1720511"/>
              <a:ext cx="1263396" cy="128596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01571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0" name="Group 59"/>
            <p:cNvGrpSpPr/>
            <p:nvPr/>
          </p:nvGrpSpPr>
          <p:grpSpPr>
            <a:xfrm>
              <a:off x="1301226" y="1930319"/>
              <a:ext cx="435550" cy="838960"/>
              <a:chOff x="4140200" y="8291513"/>
              <a:chExt cx="3743325" cy="7210426"/>
            </a:xfrm>
            <a:solidFill>
              <a:schemeClr val="accent2"/>
            </a:solidFill>
          </p:grpSpPr>
          <p:sp>
            <p:nvSpPr>
              <p:cNvPr id="62" name="Freeform 34"/>
              <p:cNvSpPr>
                <a:spLocks/>
              </p:cNvSpPr>
              <p:nvPr/>
            </p:nvSpPr>
            <p:spPr bwMode="auto">
              <a:xfrm>
                <a:off x="4940300" y="12315826"/>
                <a:ext cx="2066925" cy="3186113"/>
              </a:xfrm>
              <a:custGeom>
                <a:avLst/>
                <a:gdLst>
                  <a:gd name="T0" fmla="*/ 648 w 1302"/>
                  <a:gd name="T1" fmla="*/ 301 h 2007"/>
                  <a:gd name="T2" fmla="*/ 348 w 1302"/>
                  <a:gd name="T3" fmla="*/ 0 h 2007"/>
                  <a:gd name="T4" fmla="*/ 0 w 1302"/>
                  <a:gd name="T5" fmla="*/ 0 h 2007"/>
                  <a:gd name="T6" fmla="*/ 12 w 1302"/>
                  <a:gd name="T7" fmla="*/ 2007 h 2007"/>
                  <a:gd name="T8" fmla="*/ 648 w 1302"/>
                  <a:gd name="T9" fmla="*/ 1370 h 2007"/>
                  <a:gd name="T10" fmla="*/ 1284 w 1302"/>
                  <a:gd name="T11" fmla="*/ 2007 h 2007"/>
                  <a:gd name="T12" fmla="*/ 1302 w 1302"/>
                  <a:gd name="T13" fmla="*/ 0 h 2007"/>
                  <a:gd name="T14" fmla="*/ 948 w 1302"/>
                  <a:gd name="T15" fmla="*/ 0 h 2007"/>
                  <a:gd name="T16" fmla="*/ 648 w 1302"/>
                  <a:gd name="T17" fmla="*/ 301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2" h="2007">
                    <a:moveTo>
                      <a:pt x="648" y="301"/>
                    </a:moveTo>
                    <a:lnTo>
                      <a:pt x="348" y="0"/>
                    </a:lnTo>
                    <a:lnTo>
                      <a:pt x="0" y="0"/>
                    </a:lnTo>
                    <a:lnTo>
                      <a:pt x="12" y="2007"/>
                    </a:lnTo>
                    <a:lnTo>
                      <a:pt x="648" y="1370"/>
                    </a:lnTo>
                    <a:lnTo>
                      <a:pt x="1284" y="2007"/>
                    </a:lnTo>
                    <a:lnTo>
                      <a:pt x="1302" y="0"/>
                    </a:lnTo>
                    <a:lnTo>
                      <a:pt x="948" y="0"/>
                    </a:lnTo>
                    <a:lnTo>
                      <a:pt x="648" y="3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5"/>
              <p:cNvSpPr>
                <a:spLocks noEditPoints="1"/>
              </p:cNvSpPr>
              <p:nvPr/>
            </p:nvSpPr>
            <p:spPr bwMode="auto">
              <a:xfrm>
                <a:off x="4140200" y="8291513"/>
                <a:ext cx="3743325" cy="3757613"/>
              </a:xfrm>
              <a:custGeom>
                <a:avLst/>
                <a:gdLst>
                  <a:gd name="T0" fmla="*/ 393 w 393"/>
                  <a:gd name="T1" fmla="*/ 197 h 394"/>
                  <a:gd name="T2" fmla="*/ 341 w 393"/>
                  <a:gd name="T3" fmla="*/ 137 h 394"/>
                  <a:gd name="T4" fmla="*/ 336 w 393"/>
                  <a:gd name="T5" fmla="*/ 58 h 394"/>
                  <a:gd name="T6" fmla="*/ 256 w 393"/>
                  <a:gd name="T7" fmla="*/ 53 h 394"/>
                  <a:gd name="T8" fmla="*/ 196 w 393"/>
                  <a:gd name="T9" fmla="*/ 0 h 394"/>
                  <a:gd name="T10" fmla="*/ 137 w 393"/>
                  <a:gd name="T11" fmla="*/ 53 h 394"/>
                  <a:gd name="T12" fmla="*/ 57 w 393"/>
                  <a:gd name="T13" fmla="*/ 58 h 394"/>
                  <a:gd name="T14" fmla="*/ 52 w 393"/>
                  <a:gd name="T15" fmla="*/ 137 h 394"/>
                  <a:gd name="T16" fmla="*/ 0 w 393"/>
                  <a:gd name="T17" fmla="*/ 197 h 394"/>
                  <a:gd name="T18" fmla="*/ 52 w 393"/>
                  <a:gd name="T19" fmla="*/ 257 h 394"/>
                  <a:gd name="T20" fmla="*/ 57 w 393"/>
                  <a:gd name="T21" fmla="*/ 336 h 394"/>
                  <a:gd name="T22" fmla="*/ 137 w 393"/>
                  <a:gd name="T23" fmla="*/ 341 h 394"/>
                  <a:gd name="T24" fmla="*/ 196 w 393"/>
                  <a:gd name="T25" fmla="*/ 394 h 394"/>
                  <a:gd name="T26" fmla="*/ 256 w 393"/>
                  <a:gd name="T27" fmla="*/ 341 h 394"/>
                  <a:gd name="T28" fmla="*/ 336 w 393"/>
                  <a:gd name="T29" fmla="*/ 336 h 394"/>
                  <a:gd name="T30" fmla="*/ 341 w 393"/>
                  <a:gd name="T31" fmla="*/ 257 h 394"/>
                  <a:gd name="T32" fmla="*/ 393 w 393"/>
                  <a:gd name="T33" fmla="*/ 197 h 394"/>
                  <a:gd name="T34" fmla="*/ 196 w 393"/>
                  <a:gd name="T35" fmla="*/ 288 h 394"/>
                  <a:gd name="T36" fmla="*/ 105 w 393"/>
                  <a:gd name="T37" fmla="*/ 197 h 394"/>
                  <a:gd name="T38" fmla="*/ 196 w 393"/>
                  <a:gd name="T39" fmla="*/ 106 h 394"/>
                  <a:gd name="T40" fmla="*/ 288 w 393"/>
                  <a:gd name="T41" fmla="*/ 197 h 394"/>
                  <a:gd name="T42" fmla="*/ 196 w 393"/>
                  <a:gd name="T43" fmla="*/ 28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3" h="394">
                    <a:moveTo>
                      <a:pt x="393" y="197"/>
                    </a:moveTo>
                    <a:cubicBezTo>
                      <a:pt x="393" y="166"/>
                      <a:pt x="370" y="141"/>
                      <a:pt x="341" y="137"/>
                    </a:cubicBezTo>
                    <a:cubicBezTo>
                      <a:pt x="359" y="114"/>
                      <a:pt x="357" y="80"/>
                      <a:pt x="336" y="58"/>
                    </a:cubicBezTo>
                    <a:cubicBezTo>
                      <a:pt x="314" y="36"/>
                      <a:pt x="280" y="35"/>
                      <a:pt x="256" y="53"/>
                    </a:cubicBezTo>
                    <a:cubicBezTo>
                      <a:pt x="252" y="23"/>
                      <a:pt x="227" y="0"/>
                      <a:pt x="196" y="0"/>
                    </a:cubicBezTo>
                    <a:cubicBezTo>
                      <a:pt x="166" y="0"/>
                      <a:pt x="141" y="23"/>
                      <a:pt x="137" y="53"/>
                    </a:cubicBezTo>
                    <a:cubicBezTo>
                      <a:pt x="113" y="35"/>
                      <a:pt x="79" y="36"/>
                      <a:pt x="57" y="58"/>
                    </a:cubicBezTo>
                    <a:cubicBezTo>
                      <a:pt x="36" y="80"/>
                      <a:pt x="34" y="114"/>
                      <a:pt x="52" y="137"/>
                    </a:cubicBezTo>
                    <a:cubicBezTo>
                      <a:pt x="23" y="141"/>
                      <a:pt x="0" y="166"/>
                      <a:pt x="0" y="197"/>
                    </a:cubicBezTo>
                    <a:cubicBezTo>
                      <a:pt x="0" y="228"/>
                      <a:pt x="23" y="253"/>
                      <a:pt x="52" y="257"/>
                    </a:cubicBezTo>
                    <a:cubicBezTo>
                      <a:pt x="34" y="281"/>
                      <a:pt x="36" y="314"/>
                      <a:pt x="57" y="336"/>
                    </a:cubicBezTo>
                    <a:cubicBezTo>
                      <a:pt x="79" y="358"/>
                      <a:pt x="113" y="359"/>
                      <a:pt x="137" y="341"/>
                    </a:cubicBezTo>
                    <a:cubicBezTo>
                      <a:pt x="141" y="371"/>
                      <a:pt x="166" y="394"/>
                      <a:pt x="196" y="394"/>
                    </a:cubicBezTo>
                    <a:cubicBezTo>
                      <a:pt x="227" y="394"/>
                      <a:pt x="252" y="371"/>
                      <a:pt x="256" y="341"/>
                    </a:cubicBezTo>
                    <a:cubicBezTo>
                      <a:pt x="280" y="359"/>
                      <a:pt x="314" y="358"/>
                      <a:pt x="336" y="336"/>
                    </a:cubicBezTo>
                    <a:cubicBezTo>
                      <a:pt x="357" y="314"/>
                      <a:pt x="359" y="281"/>
                      <a:pt x="341" y="257"/>
                    </a:cubicBezTo>
                    <a:cubicBezTo>
                      <a:pt x="370" y="253"/>
                      <a:pt x="393" y="228"/>
                      <a:pt x="393" y="197"/>
                    </a:cubicBezTo>
                    <a:close/>
                    <a:moveTo>
                      <a:pt x="196" y="288"/>
                    </a:moveTo>
                    <a:cubicBezTo>
                      <a:pt x="146" y="288"/>
                      <a:pt x="105" y="248"/>
                      <a:pt x="105" y="197"/>
                    </a:cubicBezTo>
                    <a:cubicBezTo>
                      <a:pt x="105" y="147"/>
                      <a:pt x="146" y="106"/>
                      <a:pt x="196" y="106"/>
                    </a:cubicBezTo>
                    <a:cubicBezTo>
                      <a:pt x="247" y="106"/>
                      <a:pt x="288" y="147"/>
                      <a:pt x="288" y="197"/>
                    </a:cubicBezTo>
                    <a:cubicBezTo>
                      <a:pt x="288" y="248"/>
                      <a:pt x="247" y="288"/>
                      <a:pt x="196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05890" y="1268413"/>
            <a:ext cx="2195419" cy="4500562"/>
            <a:chOff x="2705890" y="1268413"/>
            <a:chExt cx="2195419" cy="4500562"/>
          </a:xfrm>
        </p:grpSpPr>
        <p:sp>
          <p:nvSpPr>
            <p:cNvPr id="17" name="Rectangle 16"/>
            <p:cNvSpPr/>
            <p:nvPr/>
          </p:nvSpPr>
          <p:spPr>
            <a:xfrm>
              <a:off x="2705890" y="1268413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Productivity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1088" y="1720511"/>
              <a:ext cx="1316207" cy="125029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149904" y="1720512"/>
              <a:ext cx="1316207" cy="125029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2705890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3424388" y="1912551"/>
              <a:ext cx="650091" cy="791542"/>
              <a:chOff x="-6391275" y="-8918575"/>
              <a:chExt cx="6391275" cy="7781925"/>
            </a:xfrm>
            <a:solidFill>
              <a:schemeClr val="accent2"/>
            </a:solidFill>
          </p:grpSpPr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-4606925" y="-7154863"/>
                <a:ext cx="1068388" cy="1068388"/>
              </a:xfrm>
              <a:custGeom>
                <a:avLst/>
                <a:gdLst>
                  <a:gd name="T0" fmla="*/ 1 w 112"/>
                  <a:gd name="T1" fmla="*/ 43 h 112"/>
                  <a:gd name="T2" fmla="*/ 10 w 112"/>
                  <a:gd name="T3" fmla="*/ 67 h 112"/>
                  <a:gd name="T4" fmla="*/ 10 w 112"/>
                  <a:gd name="T5" fmla="*/ 68 h 112"/>
                  <a:gd name="T6" fmla="*/ 13 w 112"/>
                  <a:gd name="T7" fmla="*/ 93 h 112"/>
                  <a:gd name="T8" fmla="*/ 23 w 112"/>
                  <a:gd name="T9" fmla="*/ 88 h 112"/>
                  <a:gd name="T10" fmla="*/ 22 w 112"/>
                  <a:gd name="T11" fmla="*/ 89 h 112"/>
                  <a:gd name="T12" fmla="*/ 37 w 112"/>
                  <a:gd name="T13" fmla="*/ 110 h 112"/>
                  <a:gd name="T14" fmla="*/ 43 w 112"/>
                  <a:gd name="T15" fmla="*/ 100 h 112"/>
                  <a:gd name="T16" fmla="*/ 43 w 112"/>
                  <a:gd name="T17" fmla="*/ 102 h 112"/>
                  <a:gd name="T18" fmla="*/ 67 w 112"/>
                  <a:gd name="T19" fmla="*/ 112 h 112"/>
                  <a:gd name="T20" fmla="*/ 67 w 112"/>
                  <a:gd name="T21" fmla="*/ 101 h 112"/>
                  <a:gd name="T22" fmla="*/ 68 w 112"/>
                  <a:gd name="T23" fmla="*/ 102 h 112"/>
                  <a:gd name="T24" fmla="*/ 93 w 112"/>
                  <a:gd name="T25" fmla="*/ 99 h 112"/>
                  <a:gd name="T26" fmla="*/ 89 w 112"/>
                  <a:gd name="T27" fmla="*/ 90 h 112"/>
                  <a:gd name="T28" fmla="*/ 89 w 112"/>
                  <a:gd name="T29" fmla="*/ 90 h 112"/>
                  <a:gd name="T30" fmla="*/ 89 w 112"/>
                  <a:gd name="T31" fmla="*/ 90 h 112"/>
                  <a:gd name="T32" fmla="*/ 98 w 112"/>
                  <a:gd name="T33" fmla="*/ 95 h 112"/>
                  <a:gd name="T34" fmla="*/ 101 w 112"/>
                  <a:gd name="T35" fmla="*/ 70 h 112"/>
                  <a:gd name="T36" fmla="*/ 102 w 112"/>
                  <a:gd name="T37" fmla="*/ 69 h 112"/>
                  <a:gd name="T38" fmla="*/ 112 w 112"/>
                  <a:gd name="T39" fmla="*/ 69 h 112"/>
                  <a:gd name="T40" fmla="*/ 105 w 112"/>
                  <a:gd name="T41" fmla="*/ 45 h 112"/>
                  <a:gd name="T42" fmla="*/ 101 w 112"/>
                  <a:gd name="T43" fmla="*/ 45 h 112"/>
                  <a:gd name="T44" fmla="*/ 111 w 112"/>
                  <a:gd name="T45" fmla="*/ 40 h 112"/>
                  <a:gd name="T46" fmla="*/ 91 w 112"/>
                  <a:gd name="T47" fmla="*/ 23 h 112"/>
                  <a:gd name="T48" fmla="*/ 89 w 112"/>
                  <a:gd name="T49" fmla="*/ 24 h 112"/>
                  <a:gd name="T50" fmla="*/ 90 w 112"/>
                  <a:gd name="T51" fmla="*/ 23 h 112"/>
                  <a:gd name="T52" fmla="*/ 75 w 112"/>
                  <a:gd name="T53" fmla="*/ 2 h 112"/>
                  <a:gd name="T54" fmla="*/ 69 w 112"/>
                  <a:gd name="T55" fmla="*/ 12 h 112"/>
                  <a:gd name="T56" fmla="*/ 69 w 112"/>
                  <a:gd name="T57" fmla="*/ 11 h 112"/>
                  <a:gd name="T58" fmla="*/ 45 w 112"/>
                  <a:gd name="T59" fmla="*/ 0 h 112"/>
                  <a:gd name="T60" fmla="*/ 45 w 112"/>
                  <a:gd name="T61" fmla="*/ 11 h 112"/>
                  <a:gd name="T62" fmla="*/ 44 w 112"/>
                  <a:gd name="T63" fmla="*/ 10 h 112"/>
                  <a:gd name="T64" fmla="*/ 19 w 112"/>
                  <a:gd name="T65" fmla="*/ 13 h 112"/>
                  <a:gd name="T66" fmla="*/ 24 w 112"/>
                  <a:gd name="T67" fmla="*/ 23 h 112"/>
                  <a:gd name="T68" fmla="*/ 23 w 112"/>
                  <a:gd name="T69" fmla="*/ 22 h 112"/>
                  <a:gd name="T70" fmla="*/ 2 w 112"/>
                  <a:gd name="T71" fmla="*/ 37 h 112"/>
                  <a:gd name="T72" fmla="*/ 12 w 112"/>
                  <a:gd name="T73" fmla="*/ 43 h 112"/>
                  <a:gd name="T74" fmla="*/ 40 w 112"/>
                  <a:gd name="T75" fmla="*/ 39 h 112"/>
                  <a:gd name="T76" fmla="*/ 57 w 112"/>
                  <a:gd name="T77" fmla="*/ 33 h 112"/>
                  <a:gd name="T78" fmla="*/ 73 w 112"/>
                  <a:gd name="T79" fmla="*/ 40 h 112"/>
                  <a:gd name="T80" fmla="*/ 79 w 112"/>
                  <a:gd name="T81" fmla="*/ 57 h 112"/>
                  <a:gd name="T82" fmla="*/ 79 w 112"/>
                  <a:gd name="T83" fmla="*/ 57 h 112"/>
                  <a:gd name="T84" fmla="*/ 56 w 112"/>
                  <a:gd name="T85" fmla="*/ 79 h 112"/>
                  <a:gd name="T86" fmla="*/ 55 w 112"/>
                  <a:gd name="T87" fmla="*/ 79 h 112"/>
                  <a:gd name="T88" fmla="*/ 39 w 112"/>
                  <a:gd name="T89" fmla="*/ 72 h 112"/>
                  <a:gd name="T90" fmla="*/ 40 w 112"/>
                  <a:gd name="T91" fmla="*/ 3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2" h="112">
                    <a:moveTo>
                      <a:pt x="11" y="43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89" y="92"/>
                      <a:pt x="89" y="92"/>
                      <a:pt x="89" y="9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1" y="45"/>
                      <a:pt x="101" y="45"/>
                      <a:pt x="101" y="45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1" y="43"/>
                      <a:pt x="11" y="43"/>
                      <a:pt x="11" y="43"/>
                    </a:cubicBezTo>
                    <a:close/>
                    <a:moveTo>
                      <a:pt x="40" y="39"/>
                    </a:moveTo>
                    <a:cubicBezTo>
                      <a:pt x="44" y="35"/>
                      <a:pt x="50" y="33"/>
                      <a:pt x="56" y="33"/>
                    </a:cubicBezTo>
                    <a:cubicBezTo>
                      <a:pt x="56" y="33"/>
                      <a:pt x="56" y="33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3" y="33"/>
                      <a:pt x="69" y="36"/>
                      <a:pt x="73" y="40"/>
                    </a:cubicBezTo>
                    <a:cubicBezTo>
                      <a:pt x="77" y="44"/>
                      <a:pt x="79" y="50"/>
                      <a:pt x="79" y="56"/>
                    </a:cubicBezTo>
                    <a:cubicBezTo>
                      <a:pt x="79" y="56"/>
                      <a:pt x="79" y="56"/>
                      <a:pt x="79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9" y="63"/>
                      <a:pt x="76" y="69"/>
                      <a:pt x="72" y="73"/>
                    </a:cubicBezTo>
                    <a:cubicBezTo>
                      <a:pt x="68" y="77"/>
                      <a:pt x="62" y="79"/>
                      <a:pt x="56" y="79"/>
                    </a:cubicBezTo>
                    <a:cubicBezTo>
                      <a:pt x="56" y="79"/>
                      <a:pt x="56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49" y="79"/>
                      <a:pt x="43" y="76"/>
                      <a:pt x="39" y="72"/>
                    </a:cubicBezTo>
                    <a:cubicBezTo>
                      <a:pt x="35" y="68"/>
                      <a:pt x="33" y="62"/>
                      <a:pt x="33" y="56"/>
                    </a:cubicBezTo>
                    <a:cubicBezTo>
                      <a:pt x="33" y="49"/>
                      <a:pt x="36" y="43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2"/>
              <p:cNvSpPr>
                <a:spLocks noEditPoints="1"/>
              </p:cNvSpPr>
              <p:nvPr/>
            </p:nvSpPr>
            <p:spPr bwMode="auto">
              <a:xfrm>
                <a:off x="-3443288" y="-7440613"/>
                <a:ext cx="2774950" cy="2784475"/>
              </a:xfrm>
              <a:custGeom>
                <a:avLst/>
                <a:gdLst>
                  <a:gd name="T0" fmla="*/ 231 w 291"/>
                  <a:gd name="T1" fmla="*/ 264 h 292"/>
                  <a:gd name="T2" fmla="*/ 256 w 291"/>
                  <a:gd name="T3" fmla="*/ 241 h 292"/>
                  <a:gd name="T4" fmla="*/ 235 w 291"/>
                  <a:gd name="T5" fmla="*/ 218 h 292"/>
                  <a:gd name="T6" fmla="*/ 243 w 291"/>
                  <a:gd name="T7" fmla="*/ 208 h 292"/>
                  <a:gd name="T8" fmla="*/ 249 w 291"/>
                  <a:gd name="T9" fmla="*/ 196 h 292"/>
                  <a:gd name="T10" fmla="*/ 279 w 291"/>
                  <a:gd name="T11" fmla="*/ 206 h 292"/>
                  <a:gd name="T12" fmla="*/ 289 w 291"/>
                  <a:gd name="T13" fmla="*/ 173 h 292"/>
                  <a:gd name="T14" fmla="*/ 259 w 291"/>
                  <a:gd name="T15" fmla="*/ 164 h 292"/>
                  <a:gd name="T16" fmla="*/ 260 w 291"/>
                  <a:gd name="T17" fmla="*/ 138 h 292"/>
                  <a:gd name="T18" fmla="*/ 291 w 291"/>
                  <a:gd name="T19" fmla="*/ 131 h 292"/>
                  <a:gd name="T20" fmla="*/ 283 w 291"/>
                  <a:gd name="T21" fmla="*/ 97 h 292"/>
                  <a:gd name="T22" fmla="*/ 253 w 291"/>
                  <a:gd name="T23" fmla="*/ 104 h 292"/>
                  <a:gd name="T24" fmla="*/ 241 w 291"/>
                  <a:gd name="T25" fmla="*/ 81 h 292"/>
                  <a:gd name="T26" fmla="*/ 264 w 291"/>
                  <a:gd name="T27" fmla="*/ 60 h 292"/>
                  <a:gd name="T28" fmla="*/ 241 w 291"/>
                  <a:gd name="T29" fmla="*/ 35 h 292"/>
                  <a:gd name="T30" fmla="*/ 217 w 291"/>
                  <a:gd name="T31" fmla="*/ 56 h 292"/>
                  <a:gd name="T32" fmla="*/ 207 w 291"/>
                  <a:gd name="T33" fmla="*/ 48 h 292"/>
                  <a:gd name="T34" fmla="*/ 196 w 291"/>
                  <a:gd name="T35" fmla="*/ 42 h 292"/>
                  <a:gd name="T36" fmla="*/ 205 w 291"/>
                  <a:gd name="T37" fmla="*/ 12 h 292"/>
                  <a:gd name="T38" fmla="*/ 172 w 291"/>
                  <a:gd name="T39" fmla="*/ 2 h 292"/>
                  <a:gd name="T40" fmla="*/ 163 w 291"/>
                  <a:gd name="T41" fmla="*/ 32 h 292"/>
                  <a:gd name="T42" fmla="*/ 137 w 291"/>
                  <a:gd name="T43" fmla="*/ 31 h 292"/>
                  <a:gd name="T44" fmla="*/ 130 w 291"/>
                  <a:gd name="T45" fmla="*/ 0 h 292"/>
                  <a:gd name="T46" fmla="*/ 97 w 291"/>
                  <a:gd name="T47" fmla="*/ 8 h 292"/>
                  <a:gd name="T48" fmla="*/ 103 w 291"/>
                  <a:gd name="T49" fmla="*/ 38 h 292"/>
                  <a:gd name="T50" fmla="*/ 80 w 291"/>
                  <a:gd name="T51" fmla="*/ 50 h 292"/>
                  <a:gd name="T52" fmla="*/ 59 w 291"/>
                  <a:gd name="T53" fmla="*/ 27 h 292"/>
                  <a:gd name="T54" fmla="*/ 34 w 291"/>
                  <a:gd name="T55" fmla="*/ 51 h 292"/>
                  <a:gd name="T56" fmla="*/ 55 w 291"/>
                  <a:gd name="T57" fmla="*/ 74 h 292"/>
                  <a:gd name="T58" fmla="*/ 48 w 291"/>
                  <a:gd name="T59" fmla="*/ 84 h 292"/>
                  <a:gd name="T60" fmla="*/ 41 w 291"/>
                  <a:gd name="T61" fmla="*/ 96 h 292"/>
                  <a:gd name="T62" fmla="*/ 11 w 291"/>
                  <a:gd name="T63" fmla="*/ 86 h 292"/>
                  <a:gd name="T64" fmla="*/ 1 w 291"/>
                  <a:gd name="T65" fmla="*/ 119 h 292"/>
                  <a:gd name="T66" fmla="*/ 31 w 291"/>
                  <a:gd name="T67" fmla="*/ 128 h 292"/>
                  <a:gd name="T68" fmla="*/ 30 w 291"/>
                  <a:gd name="T69" fmla="*/ 154 h 292"/>
                  <a:gd name="T70" fmla="*/ 0 w 291"/>
                  <a:gd name="T71" fmla="*/ 161 h 292"/>
                  <a:gd name="T72" fmla="*/ 7 w 291"/>
                  <a:gd name="T73" fmla="*/ 195 h 292"/>
                  <a:gd name="T74" fmla="*/ 38 w 291"/>
                  <a:gd name="T75" fmla="*/ 188 h 292"/>
                  <a:gd name="T76" fmla="*/ 50 w 291"/>
                  <a:gd name="T77" fmla="*/ 211 h 292"/>
                  <a:gd name="T78" fmla="*/ 27 w 291"/>
                  <a:gd name="T79" fmla="*/ 232 h 292"/>
                  <a:gd name="T80" fmla="*/ 50 w 291"/>
                  <a:gd name="T81" fmla="*/ 257 h 292"/>
                  <a:gd name="T82" fmla="*/ 73 w 291"/>
                  <a:gd name="T83" fmla="*/ 236 h 292"/>
                  <a:gd name="T84" fmla="*/ 84 w 291"/>
                  <a:gd name="T85" fmla="*/ 243 h 292"/>
                  <a:gd name="T86" fmla="*/ 95 w 291"/>
                  <a:gd name="T87" fmla="*/ 250 h 292"/>
                  <a:gd name="T88" fmla="*/ 86 w 291"/>
                  <a:gd name="T89" fmla="*/ 280 h 292"/>
                  <a:gd name="T90" fmla="*/ 118 w 291"/>
                  <a:gd name="T91" fmla="*/ 290 h 292"/>
                  <a:gd name="T92" fmla="*/ 128 w 291"/>
                  <a:gd name="T93" fmla="*/ 260 h 292"/>
                  <a:gd name="T94" fmla="*/ 154 w 291"/>
                  <a:gd name="T95" fmla="*/ 261 h 292"/>
                  <a:gd name="T96" fmla="*/ 160 w 291"/>
                  <a:gd name="T97" fmla="*/ 292 h 292"/>
                  <a:gd name="T98" fmla="*/ 194 w 291"/>
                  <a:gd name="T99" fmla="*/ 284 h 292"/>
                  <a:gd name="T100" fmla="*/ 187 w 291"/>
                  <a:gd name="T101" fmla="*/ 253 h 292"/>
                  <a:gd name="T102" fmla="*/ 210 w 291"/>
                  <a:gd name="T103" fmla="*/ 241 h 292"/>
                  <a:gd name="T104" fmla="*/ 231 w 291"/>
                  <a:gd name="T105" fmla="*/ 264 h 292"/>
                  <a:gd name="T106" fmla="*/ 163 w 291"/>
                  <a:gd name="T107" fmla="*/ 225 h 292"/>
                  <a:gd name="T108" fmla="*/ 102 w 291"/>
                  <a:gd name="T109" fmla="*/ 214 h 292"/>
                  <a:gd name="T110" fmla="*/ 66 w 291"/>
                  <a:gd name="T111" fmla="*/ 164 h 292"/>
                  <a:gd name="T112" fmla="*/ 77 w 291"/>
                  <a:gd name="T113" fmla="*/ 103 h 292"/>
                  <a:gd name="T114" fmla="*/ 127 w 291"/>
                  <a:gd name="T115" fmla="*/ 67 h 292"/>
                  <a:gd name="T116" fmla="*/ 189 w 291"/>
                  <a:gd name="T117" fmla="*/ 77 h 292"/>
                  <a:gd name="T118" fmla="*/ 224 w 291"/>
                  <a:gd name="T119" fmla="*/ 128 h 292"/>
                  <a:gd name="T120" fmla="*/ 214 w 291"/>
                  <a:gd name="T121" fmla="*/ 189 h 292"/>
                  <a:gd name="T122" fmla="*/ 163 w 291"/>
                  <a:gd name="T123" fmla="*/ 22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1" h="292">
                    <a:moveTo>
                      <a:pt x="231" y="264"/>
                    </a:moveTo>
                    <a:cubicBezTo>
                      <a:pt x="256" y="241"/>
                      <a:pt x="256" y="241"/>
                      <a:pt x="256" y="241"/>
                    </a:cubicBezTo>
                    <a:cubicBezTo>
                      <a:pt x="235" y="218"/>
                      <a:pt x="235" y="218"/>
                      <a:pt x="235" y="218"/>
                    </a:cubicBezTo>
                    <a:cubicBezTo>
                      <a:pt x="238" y="215"/>
                      <a:pt x="240" y="211"/>
                      <a:pt x="243" y="208"/>
                    </a:cubicBezTo>
                    <a:cubicBezTo>
                      <a:pt x="245" y="204"/>
                      <a:pt x="247" y="200"/>
                      <a:pt x="249" y="196"/>
                    </a:cubicBezTo>
                    <a:cubicBezTo>
                      <a:pt x="279" y="206"/>
                      <a:pt x="279" y="206"/>
                      <a:pt x="279" y="206"/>
                    </a:cubicBezTo>
                    <a:cubicBezTo>
                      <a:pt x="289" y="173"/>
                      <a:pt x="289" y="173"/>
                      <a:pt x="289" y="173"/>
                    </a:cubicBezTo>
                    <a:cubicBezTo>
                      <a:pt x="259" y="164"/>
                      <a:pt x="259" y="164"/>
                      <a:pt x="259" y="164"/>
                    </a:cubicBezTo>
                    <a:cubicBezTo>
                      <a:pt x="261" y="155"/>
                      <a:pt x="261" y="146"/>
                      <a:pt x="260" y="138"/>
                    </a:cubicBezTo>
                    <a:cubicBezTo>
                      <a:pt x="291" y="131"/>
                      <a:pt x="291" y="131"/>
                      <a:pt x="291" y="131"/>
                    </a:cubicBezTo>
                    <a:cubicBezTo>
                      <a:pt x="283" y="97"/>
                      <a:pt x="283" y="97"/>
                      <a:pt x="283" y="97"/>
                    </a:cubicBezTo>
                    <a:cubicBezTo>
                      <a:pt x="253" y="104"/>
                      <a:pt x="253" y="104"/>
                      <a:pt x="253" y="104"/>
                    </a:cubicBezTo>
                    <a:cubicBezTo>
                      <a:pt x="250" y="96"/>
                      <a:pt x="245" y="88"/>
                      <a:pt x="241" y="81"/>
                    </a:cubicBezTo>
                    <a:cubicBezTo>
                      <a:pt x="264" y="60"/>
                      <a:pt x="264" y="60"/>
                      <a:pt x="264" y="60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17" y="56"/>
                      <a:pt x="217" y="56"/>
                      <a:pt x="217" y="56"/>
                    </a:cubicBezTo>
                    <a:cubicBezTo>
                      <a:pt x="214" y="53"/>
                      <a:pt x="210" y="51"/>
                      <a:pt x="207" y="48"/>
                    </a:cubicBezTo>
                    <a:cubicBezTo>
                      <a:pt x="203" y="46"/>
                      <a:pt x="199" y="44"/>
                      <a:pt x="196" y="42"/>
                    </a:cubicBezTo>
                    <a:cubicBezTo>
                      <a:pt x="205" y="12"/>
                      <a:pt x="205" y="12"/>
                      <a:pt x="205" y="12"/>
                    </a:cubicBezTo>
                    <a:cubicBezTo>
                      <a:pt x="172" y="2"/>
                      <a:pt x="172" y="2"/>
                      <a:pt x="172" y="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54" y="31"/>
                      <a:pt x="146" y="30"/>
                      <a:pt x="137" y="31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103" y="38"/>
                      <a:pt x="103" y="38"/>
                      <a:pt x="103" y="38"/>
                    </a:cubicBezTo>
                    <a:cubicBezTo>
                      <a:pt x="95" y="42"/>
                      <a:pt x="88" y="46"/>
                      <a:pt x="80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3" y="77"/>
                      <a:pt x="50" y="81"/>
                      <a:pt x="48" y="84"/>
                    </a:cubicBezTo>
                    <a:cubicBezTo>
                      <a:pt x="45" y="88"/>
                      <a:pt x="43" y="92"/>
                      <a:pt x="41" y="9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" y="119"/>
                      <a:pt x="1" y="119"/>
                      <a:pt x="1" y="119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0" y="137"/>
                      <a:pt x="30" y="145"/>
                      <a:pt x="30" y="154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41" y="196"/>
                      <a:pt x="45" y="204"/>
                      <a:pt x="50" y="211"/>
                    </a:cubicBezTo>
                    <a:cubicBezTo>
                      <a:pt x="27" y="232"/>
                      <a:pt x="27" y="232"/>
                      <a:pt x="27" y="232"/>
                    </a:cubicBezTo>
                    <a:cubicBezTo>
                      <a:pt x="50" y="257"/>
                      <a:pt x="50" y="257"/>
                      <a:pt x="50" y="257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76" y="239"/>
                      <a:pt x="80" y="241"/>
                      <a:pt x="84" y="243"/>
                    </a:cubicBezTo>
                    <a:cubicBezTo>
                      <a:pt x="87" y="246"/>
                      <a:pt x="91" y="248"/>
                      <a:pt x="95" y="250"/>
                    </a:cubicBezTo>
                    <a:cubicBezTo>
                      <a:pt x="86" y="280"/>
                      <a:pt x="86" y="280"/>
                      <a:pt x="86" y="280"/>
                    </a:cubicBezTo>
                    <a:cubicBezTo>
                      <a:pt x="118" y="290"/>
                      <a:pt x="118" y="290"/>
                      <a:pt x="118" y="290"/>
                    </a:cubicBezTo>
                    <a:cubicBezTo>
                      <a:pt x="128" y="260"/>
                      <a:pt x="128" y="260"/>
                      <a:pt x="128" y="260"/>
                    </a:cubicBezTo>
                    <a:cubicBezTo>
                      <a:pt x="136" y="261"/>
                      <a:pt x="145" y="262"/>
                      <a:pt x="154" y="261"/>
                    </a:cubicBezTo>
                    <a:cubicBezTo>
                      <a:pt x="160" y="292"/>
                      <a:pt x="160" y="292"/>
                      <a:pt x="160" y="292"/>
                    </a:cubicBezTo>
                    <a:cubicBezTo>
                      <a:pt x="194" y="284"/>
                      <a:pt x="194" y="284"/>
                      <a:pt x="194" y="284"/>
                    </a:cubicBezTo>
                    <a:cubicBezTo>
                      <a:pt x="187" y="253"/>
                      <a:pt x="187" y="253"/>
                      <a:pt x="187" y="253"/>
                    </a:cubicBezTo>
                    <a:cubicBezTo>
                      <a:pt x="195" y="250"/>
                      <a:pt x="203" y="246"/>
                      <a:pt x="210" y="241"/>
                    </a:cubicBezTo>
                    <a:lnTo>
                      <a:pt x="231" y="264"/>
                    </a:lnTo>
                    <a:close/>
                    <a:moveTo>
                      <a:pt x="163" y="225"/>
                    </a:moveTo>
                    <a:cubicBezTo>
                      <a:pt x="141" y="230"/>
                      <a:pt x="119" y="225"/>
                      <a:pt x="102" y="214"/>
                    </a:cubicBezTo>
                    <a:cubicBezTo>
                      <a:pt x="84" y="203"/>
                      <a:pt x="71" y="186"/>
                      <a:pt x="66" y="164"/>
                    </a:cubicBezTo>
                    <a:cubicBezTo>
                      <a:pt x="61" y="142"/>
                      <a:pt x="66" y="120"/>
                      <a:pt x="77" y="103"/>
                    </a:cubicBezTo>
                    <a:cubicBezTo>
                      <a:pt x="88" y="85"/>
                      <a:pt x="106" y="72"/>
                      <a:pt x="127" y="67"/>
                    </a:cubicBezTo>
                    <a:cubicBezTo>
                      <a:pt x="149" y="62"/>
                      <a:pt x="171" y="66"/>
                      <a:pt x="189" y="77"/>
                    </a:cubicBezTo>
                    <a:cubicBezTo>
                      <a:pt x="206" y="89"/>
                      <a:pt x="219" y="106"/>
                      <a:pt x="224" y="128"/>
                    </a:cubicBezTo>
                    <a:cubicBezTo>
                      <a:pt x="229" y="150"/>
                      <a:pt x="225" y="172"/>
                      <a:pt x="214" y="189"/>
                    </a:cubicBezTo>
                    <a:cubicBezTo>
                      <a:pt x="203" y="207"/>
                      <a:pt x="185" y="220"/>
                      <a:pt x="163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3"/>
              <p:cNvSpPr>
                <a:spLocks noEditPoints="1"/>
              </p:cNvSpPr>
              <p:nvPr/>
            </p:nvSpPr>
            <p:spPr bwMode="auto">
              <a:xfrm>
                <a:off x="-5141913" y="-5876925"/>
                <a:ext cx="1889125" cy="1889125"/>
              </a:xfrm>
              <a:custGeom>
                <a:avLst/>
                <a:gdLst>
                  <a:gd name="T0" fmla="*/ 175 w 198"/>
                  <a:gd name="T1" fmla="*/ 72 h 198"/>
                  <a:gd name="T2" fmla="*/ 192 w 198"/>
                  <a:gd name="T3" fmla="*/ 63 h 198"/>
                  <a:gd name="T4" fmla="*/ 180 w 198"/>
                  <a:gd name="T5" fmla="*/ 40 h 198"/>
                  <a:gd name="T6" fmla="*/ 162 w 198"/>
                  <a:gd name="T7" fmla="*/ 50 h 198"/>
                  <a:gd name="T8" fmla="*/ 157 w 198"/>
                  <a:gd name="T9" fmla="*/ 44 h 198"/>
                  <a:gd name="T10" fmla="*/ 151 w 198"/>
                  <a:gd name="T11" fmla="*/ 38 h 198"/>
                  <a:gd name="T12" fmla="*/ 162 w 198"/>
                  <a:gd name="T13" fmla="*/ 21 h 198"/>
                  <a:gd name="T14" fmla="*/ 140 w 198"/>
                  <a:gd name="T15" fmla="*/ 8 h 198"/>
                  <a:gd name="T16" fmla="*/ 129 w 198"/>
                  <a:gd name="T17" fmla="*/ 25 h 198"/>
                  <a:gd name="T18" fmla="*/ 114 w 198"/>
                  <a:gd name="T19" fmla="*/ 20 h 198"/>
                  <a:gd name="T20" fmla="*/ 114 w 198"/>
                  <a:gd name="T21" fmla="*/ 0 h 198"/>
                  <a:gd name="T22" fmla="*/ 88 w 198"/>
                  <a:gd name="T23" fmla="*/ 0 h 198"/>
                  <a:gd name="T24" fmla="*/ 88 w 198"/>
                  <a:gd name="T25" fmla="*/ 20 h 198"/>
                  <a:gd name="T26" fmla="*/ 73 w 198"/>
                  <a:gd name="T27" fmla="*/ 24 h 198"/>
                  <a:gd name="T28" fmla="*/ 63 w 198"/>
                  <a:gd name="T29" fmla="*/ 6 h 198"/>
                  <a:gd name="T30" fmla="*/ 40 w 198"/>
                  <a:gd name="T31" fmla="*/ 18 h 198"/>
                  <a:gd name="T32" fmla="*/ 50 w 198"/>
                  <a:gd name="T33" fmla="*/ 36 h 198"/>
                  <a:gd name="T34" fmla="*/ 44 w 198"/>
                  <a:gd name="T35" fmla="*/ 41 h 198"/>
                  <a:gd name="T36" fmla="*/ 38 w 198"/>
                  <a:gd name="T37" fmla="*/ 47 h 198"/>
                  <a:gd name="T38" fmla="*/ 21 w 198"/>
                  <a:gd name="T39" fmla="*/ 37 h 198"/>
                  <a:gd name="T40" fmla="*/ 8 w 198"/>
                  <a:gd name="T41" fmla="*/ 59 h 198"/>
                  <a:gd name="T42" fmla="*/ 25 w 198"/>
                  <a:gd name="T43" fmla="*/ 69 h 198"/>
                  <a:gd name="T44" fmla="*/ 21 w 198"/>
                  <a:gd name="T45" fmla="*/ 85 h 198"/>
                  <a:gd name="T46" fmla="*/ 1 w 198"/>
                  <a:gd name="T47" fmla="*/ 84 h 198"/>
                  <a:gd name="T48" fmla="*/ 0 w 198"/>
                  <a:gd name="T49" fmla="*/ 110 h 198"/>
                  <a:gd name="T50" fmla="*/ 20 w 198"/>
                  <a:gd name="T51" fmla="*/ 110 h 198"/>
                  <a:gd name="T52" fmla="*/ 24 w 198"/>
                  <a:gd name="T53" fmla="*/ 126 h 198"/>
                  <a:gd name="T54" fmla="*/ 6 w 198"/>
                  <a:gd name="T55" fmla="*/ 135 h 198"/>
                  <a:gd name="T56" fmla="*/ 19 w 198"/>
                  <a:gd name="T57" fmla="*/ 158 h 198"/>
                  <a:gd name="T58" fmla="*/ 36 w 198"/>
                  <a:gd name="T59" fmla="*/ 148 h 198"/>
                  <a:gd name="T60" fmla="*/ 42 w 198"/>
                  <a:gd name="T61" fmla="*/ 154 h 198"/>
                  <a:gd name="T62" fmla="*/ 47 w 198"/>
                  <a:gd name="T63" fmla="*/ 160 h 198"/>
                  <a:gd name="T64" fmla="*/ 37 w 198"/>
                  <a:gd name="T65" fmla="*/ 177 h 198"/>
                  <a:gd name="T66" fmla="*/ 59 w 198"/>
                  <a:gd name="T67" fmla="*/ 190 h 198"/>
                  <a:gd name="T68" fmla="*/ 69 w 198"/>
                  <a:gd name="T69" fmla="*/ 173 h 198"/>
                  <a:gd name="T70" fmla="*/ 85 w 198"/>
                  <a:gd name="T71" fmla="*/ 178 h 198"/>
                  <a:gd name="T72" fmla="*/ 84 w 198"/>
                  <a:gd name="T73" fmla="*/ 198 h 198"/>
                  <a:gd name="T74" fmla="*/ 110 w 198"/>
                  <a:gd name="T75" fmla="*/ 198 h 198"/>
                  <a:gd name="T76" fmla="*/ 110 w 198"/>
                  <a:gd name="T77" fmla="*/ 178 h 198"/>
                  <a:gd name="T78" fmla="*/ 126 w 198"/>
                  <a:gd name="T79" fmla="*/ 174 h 198"/>
                  <a:gd name="T80" fmla="*/ 136 w 198"/>
                  <a:gd name="T81" fmla="*/ 192 h 198"/>
                  <a:gd name="T82" fmla="*/ 158 w 198"/>
                  <a:gd name="T83" fmla="*/ 180 h 198"/>
                  <a:gd name="T84" fmla="*/ 149 w 198"/>
                  <a:gd name="T85" fmla="*/ 162 h 198"/>
                  <a:gd name="T86" fmla="*/ 155 w 198"/>
                  <a:gd name="T87" fmla="*/ 157 h 198"/>
                  <a:gd name="T88" fmla="*/ 160 w 198"/>
                  <a:gd name="T89" fmla="*/ 151 h 198"/>
                  <a:gd name="T90" fmla="*/ 177 w 198"/>
                  <a:gd name="T91" fmla="*/ 161 h 198"/>
                  <a:gd name="T92" fmla="*/ 191 w 198"/>
                  <a:gd name="T93" fmla="*/ 139 h 198"/>
                  <a:gd name="T94" fmla="*/ 173 w 198"/>
                  <a:gd name="T95" fmla="*/ 129 h 198"/>
                  <a:gd name="T96" fmla="*/ 178 w 198"/>
                  <a:gd name="T97" fmla="*/ 113 h 198"/>
                  <a:gd name="T98" fmla="*/ 198 w 198"/>
                  <a:gd name="T99" fmla="*/ 114 h 198"/>
                  <a:gd name="T100" fmla="*/ 198 w 198"/>
                  <a:gd name="T101" fmla="*/ 88 h 198"/>
                  <a:gd name="T102" fmla="*/ 178 w 198"/>
                  <a:gd name="T103" fmla="*/ 88 h 198"/>
                  <a:gd name="T104" fmla="*/ 175 w 198"/>
                  <a:gd name="T105" fmla="*/ 72 h 198"/>
                  <a:gd name="T106" fmla="*/ 131 w 198"/>
                  <a:gd name="T107" fmla="*/ 132 h 198"/>
                  <a:gd name="T108" fmla="*/ 98 w 198"/>
                  <a:gd name="T109" fmla="*/ 145 h 198"/>
                  <a:gd name="T110" fmla="*/ 66 w 198"/>
                  <a:gd name="T111" fmla="*/ 131 h 198"/>
                  <a:gd name="T112" fmla="*/ 54 w 198"/>
                  <a:gd name="T113" fmla="*/ 98 h 198"/>
                  <a:gd name="T114" fmla="*/ 68 w 198"/>
                  <a:gd name="T115" fmla="*/ 66 h 198"/>
                  <a:gd name="T116" fmla="*/ 100 w 198"/>
                  <a:gd name="T117" fmla="*/ 53 h 198"/>
                  <a:gd name="T118" fmla="*/ 132 w 198"/>
                  <a:gd name="T119" fmla="*/ 67 h 198"/>
                  <a:gd name="T120" fmla="*/ 145 w 198"/>
                  <a:gd name="T121" fmla="*/ 100 h 198"/>
                  <a:gd name="T122" fmla="*/ 131 w 198"/>
                  <a:gd name="T123" fmla="*/ 13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" h="198">
                    <a:moveTo>
                      <a:pt x="175" y="72"/>
                    </a:moveTo>
                    <a:cubicBezTo>
                      <a:pt x="192" y="63"/>
                      <a:pt x="192" y="63"/>
                      <a:pt x="192" y="63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0" y="48"/>
                      <a:pt x="159" y="46"/>
                      <a:pt x="157" y="44"/>
                    </a:cubicBezTo>
                    <a:cubicBezTo>
                      <a:pt x="155" y="42"/>
                      <a:pt x="153" y="40"/>
                      <a:pt x="151" y="38"/>
                    </a:cubicBezTo>
                    <a:cubicBezTo>
                      <a:pt x="162" y="21"/>
                      <a:pt x="162" y="21"/>
                      <a:pt x="162" y="21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24" y="23"/>
                      <a:pt x="119" y="21"/>
                      <a:pt x="114" y="2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3" y="21"/>
                      <a:pt x="77" y="22"/>
                      <a:pt x="73" y="2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48" y="38"/>
                      <a:pt x="46" y="39"/>
                      <a:pt x="44" y="41"/>
                    </a:cubicBezTo>
                    <a:cubicBezTo>
                      <a:pt x="42" y="43"/>
                      <a:pt x="40" y="45"/>
                      <a:pt x="38" y="4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3" y="74"/>
                      <a:pt x="22" y="79"/>
                      <a:pt x="21" y="85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21" y="116"/>
                      <a:pt x="22" y="121"/>
                      <a:pt x="24" y="126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8" y="150"/>
                      <a:pt x="40" y="152"/>
                      <a:pt x="42" y="154"/>
                    </a:cubicBezTo>
                    <a:cubicBezTo>
                      <a:pt x="43" y="156"/>
                      <a:pt x="45" y="158"/>
                      <a:pt x="47" y="160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59" y="190"/>
                      <a:pt x="59" y="190"/>
                      <a:pt x="59" y="190"/>
                    </a:cubicBezTo>
                    <a:cubicBezTo>
                      <a:pt x="69" y="173"/>
                      <a:pt x="69" y="173"/>
                      <a:pt x="69" y="173"/>
                    </a:cubicBezTo>
                    <a:cubicBezTo>
                      <a:pt x="74" y="175"/>
                      <a:pt x="79" y="177"/>
                      <a:pt x="85" y="178"/>
                    </a:cubicBezTo>
                    <a:cubicBezTo>
                      <a:pt x="84" y="198"/>
                      <a:pt x="84" y="198"/>
                      <a:pt x="84" y="198"/>
                    </a:cubicBezTo>
                    <a:cubicBezTo>
                      <a:pt x="110" y="198"/>
                      <a:pt x="110" y="198"/>
                      <a:pt x="110" y="198"/>
                    </a:cubicBezTo>
                    <a:cubicBezTo>
                      <a:pt x="110" y="178"/>
                      <a:pt x="110" y="178"/>
                      <a:pt x="110" y="178"/>
                    </a:cubicBezTo>
                    <a:cubicBezTo>
                      <a:pt x="116" y="177"/>
                      <a:pt x="121" y="176"/>
                      <a:pt x="126" y="174"/>
                    </a:cubicBezTo>
                    <a:cubicBezTo>
                      <a:pt x="136" y="192"/>
                      <a:pt x="136" y="192"/>
                      <a:pt x="136" y="192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49" y="162"/>
                      <a:pt x="149" y="162"/>
                      <a:pt x="149" y="162"/>
                    </a:cubicBezTo>
                    <a:cubicBezTo>
                      <a:pt x="151" y="160"/>
                      <a:pt x="153" y="158"/>
                      <a:pt x="155" y="157"/>
                    </a:cubicBezTo>
                    <a:cubicBezTo>
                      <a:pt x="156" y="155"/>
                      <a:pt x="158" y="153"/>
                      <a:pt x="160" y="151"/>
                    </a:cubicBezTo>
                    <a:cubicBezTo>
                      <a:pt x="177" y="161"/>
                      <a:pt x="177" y="161"/>
                      <a:pt x="177" y="161"/>
                    </a:cubicBezTo>
                    <a:cubicBezTo>
                      <a:pt x="191" y="139"/>
                      <a:pt x="191" y="139"/>
                      <a:pt x="191" y="139"/>
                    </a:cubicBezTo>
                    <a:cubicBezTo>
                      <a:pt x="173" y="129"/>
                      <a:pt x="173" y="129"/>
                      <a:pt x="173" y="129"/>
                    </a:cubicBezTo>
                    <a:cubicBezTo>
                      <a:pt x="175" y="124"/>
                      <a:pt x="177" y="119"/>
                      <a:pt x="178" y="113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82"/>
                      <a:pt x="176" y="77"/>
                      <a:pt x="175" y="72"/>
                    </a:cubicBezTo>
                    <a:close/>
                    <a:moveTo>
                      <a:pt x="131" y="132"/>
                    </a:moveTo>
                    <a:cubicBezTo>
                      <a:pt x="122" y="140"/>
                      <a:pt x="111" y="145"/>
                      <a:pt x="98" y="145"/>
                    </a:cubicBezTo>
                    <a:cubicBezTo>
                      <a:pt x="86" y="144"/>
                      <a:pt x="74" y="139"/>
                      <a:pt x="66" y="131"/>
                    </a:cubicBezTo>
                    <a:cubicBezTo>
                      <a:pt x="58" y="122"/>
                      <a:pt x="53" y="111"/>
                      <a:pt x="54" y="98"/>
                    </a:cubicBezTo>
                    <a:cubicBezTo>
                      <a:pt x="54" y="85"/>
                      <a:pt x="59" y="74"/>
                      <a:pt x="68" y="66"/>
                    </a:cubicBezTo>
                    <a:cubicBezTo>
                      <a:pt x="76" y="58"/>
                      <a:pt x="88" y="53"/>
                      <a:pt x="100" y="53"/>
                    </a:cubicBezTo>
                    <a:cubicBezTo>
                      <a:pt x="113" y="54"/>
                      <a:pt x="124" y="59"/>
                      <a:pt x="132" y="67"/>
                    </a:cubicBezTo>
                    <a:cubicBezTo>
                      <a:pt x="140" y="76"/>
                      <a:pt x="145" y="87"/>
                      <a:pt x="145" y="100"/>
                    </a:cubicBezTo>
                    <a:cubicBezTo>
                      <a:pt x="145" y="113"/>
                      <a:pt x="139" y="124"/>
                      <a:pt x="131" y="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-6391275" y="-8918575"/>
                <a:ext cx="6391275" cy="7781925"/>
              </a:xfrm>
              <a:custGeom>
                <a:avLst/>
                <a:gdLst>
                  <a:gd name="T0" fmla="*/ 573 w 670"/>
                  <a:gd name="T1" fmla="*/ 636 h 816"/>
                  <a:gd name="T2" fmla="*/ 670 w 670"/>
                  <a:gd name="T3" fmla="*/ 315 h 816"/>
                  <a:gd name="T4" fmla="*/ 375 w 670"/>
                  <a:gd name="T5" fmla="*/ 49 h 816"/>
                  <a:gd name="T6" fmla="*/ 74 w 670"/>
                  <a:gd name="T7" fmla="*/ 317 h 816"/>
                  <a:gd name="T8" fmla="*/ 74 w 670"/>
                  <a:gd name="T9" fmla="*/ 317 h 816"/>
                  <a:gd name="T10" fmla="*/ 30 w 670"/>
                  <a:gd name="T11" fmla="*/ 444 h 816"/>
                  <a:gd name="T12" fmla="*/ 30 w 670"/>
                  <a:gd name="T13" fmla="*/ 444 h 816"/>
                  <a:gd name="T14" fmla="*/ 3 w 670"/>
                  <a:gd name="T15" fmla="*/ 495 h 816"/>
                  <a:gd name="T16" fmla="*/ 3 w 670"/>
                  <a:gd name="T17" fmla="*/ 495 h 816"/>
                  <a:gd name="T18" fmla="*/ 5 w 670"/>
                  <a:gd name="T19" fmla="*/ 522 h 816"/>
                  <a:gd name="T20" fmla="*/ 63 w 670"/>
                  <a:gd name="T21" fmla="*/ 551 h 816"/>
                  <a:gd name="T22" fmla="*/ 65 w 670"/>
                  <a:gd name="T23" fmla="*/ 600 h 816"/>
                  <a:gd name="T24" fmla="*/ 62 w 670"/>
                  <a:gd name="T25" fmla="*/ 632 h 816"/>
                  <a:gd name="T26" fmla="*/ 74 w 670"/>
                  <a:gd name="T27" fmla="*/ 702 h 816"/>
                  <a:gd name="T28" fmla="*/ 157 w 670"/>
                  <a:gd name="T29" fmla="*/ 751 h 816"/>
                  <a:gd name="T30" fmla="*/ 281 w 670"/>
                  <a:gd name="T31" fmla="*/ 796 h 816"/>
                  <a:gd name="T32" fmla="*/ 312 w 670"/>
                  <a:gd name="T33" fmla="*/ 780 h 816"/>
                  <a:gd name="T34" fmla="*/ 229 w 670"/>
                  <a:gd name="T35" fmla="*/ 728 h 816"/>
                  <a:gd name="T36" fmla="*/ 125 w 670"/>
                  <a:gd name="T37" fmla="*/ 705 h 816"/>
                  <a:gd name="T38" fmla="*/ 90 w 670"/>
                  <a:gd name="T39" fmla="*/ 608 h 816"/>
                  <a:gd name="T40" fmla="*/ 138 w 670"/>
                  <a:gd name="T41" fmla="*/ 595 h 816"/>
                  <a:gd name="T42" fmla="*/ 93 w 670"/>
                  <a:gd name="T43" fmla="*/ 573 h 816"/>
                  <a:gd name="T44" fmla="*/ 98 w 670"/>
                  <a:gd name="T45" fmla="*/ 557 h 816"/>
                  <a:gd name="T46" fmla="*/ 89 w 670"/>
                  <a:gd name="T47" fmla="*/ 521 h 816"/>
                  <a:gd name="T48" fmla="*/ 36 w 670"/>
                  <a:gd name="T49" fmla="*/ 505 h 816"/>
                  <a:gd name="T50" fmla="*/ 36 w 670"/>
                  <a:gd name="T51" fmla="*/ 505 h 816"/>
                  <a:gd name="T52" fmla="*/ 60 w 670"/>
                  <a:gd name="T53" fmla="*/ 462 h 816"/>
                  <a:gd name="T54" fmla="*/ 60 w 670"/>
                  <a:gd name="T55" fmla="*/ 462 h 816"/>
                  <a:gd name="T56" fmla="*/ 112 w 670"/>
                  <a:gd name="T57" fmla="*/ 344 h 816"/>
                  <a:gd name="T58" fmla="*/ 109 w 670"/>
                  <a:gd name="T59" fmla="*/ 317 h 816"/>
                  <a:gd name="T60" fmla="*/ 109 w 670"/>
                  <a:gd name="T61" fmla="*/ 317 h 816"/>
                  <a:gd name="T62" fmla="*/ 174 w 670"/>
                  <a:gd name="T63" fmla="*/ 175 h 816"/>
                  <a:gd name="T64" fmla="*/ 635 w 670"/>
                  <a:gd name="T65" fmla="*/ 315 h 816"/>
                  <a:gd name="T66" fmla="*/ 539 w 670"/>
                  <a:gd name="T67" fmla="*/ 591 h 816"/>
                  <a:gd name="T68" fmla="*/ 610 w 670"/>
                  <a:gd name="T69" fmla="*/ 796 h 816"/>
                  <a:gd name="T70" fmla="*/ 640 w 670"/>
                  <a:gd name="T71" fmla="*/ 779 h 816"/>
                  <a:gd name="T72" fmla="*/ 573 w 670"/>
                  <a:gd name="T73" fmla="*/ 63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0" h="816">
                    <a:moveTo>
                      <a:pt x="573" y="636"/>
                    </a:moveTo>
                    <a:cubicBezTo>
                      <a:pt x="558" y="543"/>
                      <a:pt x="670" y="471"/>
                      <a:pt x="670" y="315"/>
                    </a:cubicBezTo>
                    <a:cubicBezTo>
                      <a:pt x="670" y="154"/>
                      <a:pt x="533" y="49"/>
                      <a:pt x="375" y="49"/>
                    </a:cubicBezTo>
                    <a:cubicBezTo>
                      <a:pt x="228" y="49"/>
                      <a:pt x="74" y="177"/>
                      <a:pt x="74" y="317"/>
                    </a:cubicBezTo>
                    <a:cubicBezTo>
                      <a:pt x="74" y="317"/>
                      <a:pt x="74" y="317"/>
                      <a:pt x="74" y="317"/>
                    </a:cubicBezTo>
                    <a:cubicBezTo>
                      <a:pt x="74" y="374"/>
                      <a:pt x="93" y="331"/>
                      <a:pt x="30" y="444"/>
                    </a:cubicBezTo>
                    <a:cubicBezTo>
                      <a:pt x="30" y="444"/>
                      <a:pt x="30" y="444"/>
                      <a:pt x="30" y="444"/>
                    </a:cubicBezTo>
                    <a:cubicBezTo>
                      <a:pt x="3" y="495"/>
                      <a:pt x="3" y="495"/>
                      <a:pt x="3" y="495"/>
                    </a:cubicBezTo>
                    <a:cubicBezTo>
                      <a:pt x="3" y="495"/>
                      <a:pt x="3" y="495"/>
                      <a:pt x="3" y="495"/>
                    </a:cubicBezTo>
                    <a:cubicBezTo>
                      <a:pt x="0" y="505"/>
                      <a:pt x="1" y="514"/>
                      <a:pt x="5" y="522"/>
                    </a:cubicBezTo>
                    <a:cubicBezTo>
                      <a:pt x="15" y="544"/>
                      <a:pt x="39" y="546"/>
                      <a:pt x="63" y="551"/>
                    </a:cubicBezTo>
                    <a:cubicBezTo>
                      <a:pt x="57" y="572"/>
                      <a:pt x="39" y="589"/>
                      <a:pt x="65" y="600"/>
                    </a:cubicBezTo>
                    <a:cubicBezTo>
                      <a:pt x="50" y="605"/>
                      <a:pt x="48" y="625"/>
                      <a:pt x="62" y="632"/>
                    </a:cubicBezTo>
                    <a:cubicBezTo>
                      <a:pt x="90" y="647"/>
                      <a:pt x="54" y="657"/>
                      <a:pt x="74" y="702"/>
                    </a:cubicBezTo>
                    <a:cubicBezTo>
                      <a:pt x="88" y="735"/>
                      <a:pt x="124" y="744"/>
                      <a:pt x="157" y="751"/>
                    </a:cubicBezTo>
                    <a:cubicBezTo>
                      <a:pt x="234" y="768"/>
                      <a:pt x="259" y="754"/>
                      <a:pt x="281" y="796"/>
                    </a:cubicBezTo>
                    <a:cubicBezTo>
                      <a:pt x="291" y="816"/>
                      <a:pt x="322" y="800"/>
                      <a:pt x="312" y="780"/>
                    </a:cubicBezTo>
                    <a:cubicBezTo>
                      <a:pt x="289" y="735"/>
                      <a:pt x="274" y="733"/>
                      <a:pt x="229" y="728"/>
                    </a:cubicBezTo>
                    <a:cubicBezTo>
                      <a:pt x="208" y="725"/>
                      <a:pt x="149" y="716"/>
                      <a:pt x="125" y="705"/>
                    </a:cubicBezTo>
                    <a:cubicBezTo>
                      <a:pt x="71" y="681"/>
                      <a:pt x="141" y="641"/>
                      <a:pt x="90" y="608"/>
                    </a:cubicBezTo>
                    <a:cubicBezTo>
                      <a:pt x="106" y="611"/>
                      <a:pt x="136" y="618"/>
                      <a:pt x="138" y="595"/>
                    </a:cubicBezTo>
                    <a:cubicBezTo>
                      <a:pt x="139" y="573"/>
                      <a:pt x="114" y="578"/>
                      <a:pt x="93" y="573"/>
                    </a:cubicBezTo>
                    <a:cubicBezTo>
                      <a:pt x="95" y="567"/>
                      <a:pt x="96" y="562"/>
                      <a:pt x="98" y="557"/>
                    </a:cubicBezTo>
                    <a:cubicBezTo>
                      <a:pt x="100" y="549"/>
                      <a:pt x="111" y="526"/>
                      <a:pt x="89" y="521"/>
                    </a:cubicBezTo>
                    <a:cubicBezTo>
                      <a:pt x="79" y="519"/>
                      <a:pt x="34" y="512"/>
                      <a:pt x="36" y="505"/>
                    </a:cubicBezTo>
                    <a:cubicBezTo>
                      <a:pt x="36" y="505"/>
                      <a:pt x="36" y="505"/>
                      <a:pt x="36" y="505"/>
                    </a:cubicBezTo>
                    <a:cubicBezTo>
                      <a:pt x="60" y="462"/>
                      <a:pt x="60" y="462"/>
                      <a:pt x="60" y="462"/>
                    </a:cubicBezTo>
                    <a:cubicBezTo>
                      <a:pt x="60" y="462"/>
                      <a:pt x="60" y="462"/>
                      <a:pt x="60" y="462"/>
                    </a:cubicBezTo>
                    <a:cubicBezTo>
                      <a:pt x="88" y="414"/>
                      <a:pt x="116" y="365"/>
                      <a:pt x="112" y="344"/>
                    </a:cubicBezTo>
                    <a:cubicBezTo>
                      <a:pt x="110" y="335"/>
                      <a:pt x="109" y="326"/>
                      <a:pt x="109" y="317"/>
                    </a:cubicBezTo>
                    <a:cubicBezTo>
                      <a:pt x="109" y="317"/>
                      <a:pt x="109" y="317"/>
                      <a:pt x="109" y="317"/>
                    </a:cubicBezTo>
                    <a:cubicBezTo>
                      <a:pt x="109" y="267"/>
                      <a:pt x="134" y="216"/>
                      <a:pt x="174" y="175"/>
                    </a:cubicBezTo>
                    <a:cubicBezTo>
                      <a:pt x="341" y="0"/>
                      <a:pt x="635" y="97"/>
                      <a:pt x="635" y="315"/>
                    </a:cubicBezTo>
                    <a:cubicBezTo>
                      <a:pt x="635" y="441"/>
                      <a:pt x="562" y="488"/>
                      <a:pt x="539" y="591"/>
                    </a:cubicBezTo>
                    <a:cubicBezTo>
                      <a:pt x="522" y="665"/>
                      <a:pt x="579" y="741"/>
                      <a:pt x="610" y="796"/>
                    </a:cubicBezTo>
                    <a:cubicBezTo>
                      <a:pt x="621" y="816"/>
                      <a:pt x="652" y="799"/>
                      <a:pt x="640" y="779"/>
                    </a:cubicBezTo>
                    <a:cubicBezTo>
                      <a:pt x="614" y="733"/>
                      <a:pt x="581" y="690"/>
                      <a:pt x="573" y="6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305982" y="1268413"/>
            <a:ext cx="2203965" cy="4500562"/>
            <a:chOff x="7305982" y="1268413"/>
            <a:chExt cx="2203965" cy="4500562"/>
          </a:xfrm>
        </p:grpSpPr>
        <p:sp>
          <p:nvSpPr>
            <p:cNvPr id="43" name="Rectangle 42"/>
            <p:cNvSpPr/>
            <p:nvPr/>
          </p:nvSpPr>
          <p:spPr>
            <a:xfrm>
              <a:off x="7305982" y="1268413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System and</a:t>
              </a: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workflow</a:t>
              </a: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integration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737479" y="1720511"/>
              <a:ext cx="1340428" cy="128938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7314528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Freeform 36"/>
            <p:cNvSpPr>
              <a:spLocks noEditPoints="1"/>
            </p:cNvSpPr>
            <p:nvPr/>
          </p:nvSpPr>
          <p:spPr bwMode="auto">
            <a:xfrm>
              <a:off x="8059427" y="1992778"/>
              <a:ext cx="705619" cy="701892"/>
            </a:xfrm>
            <a:custGeom>
              <a:avLst/>
              <a:gdLst>
                <a:gd name="T0" fmla="*/ 270 w 756"/>
                <a:gd name="T1" fmla="*/ 143 h 751"/>
                <a:gd name="T2" fmla="*/ 279 w 756"/>
                <a:gd name="T3" fmla="*/ 213 h 751"/>
                <a:gd name="T4" fmla="*/ 230 w 756"/>
                <a:gd name="T5" fmla="*/ 210 h 751"/>
                <a:gd name="T6" fmla="*/ 232 w 756"/>
                <a:gd name="T7" fmla="*/ 349 h 751"/>
                <a:gd name="T8" fmla="*/ 278 w 756"/>
                <a:gd name="T9" fmla="*/ 350 h 751"/>
                <a:gd name="T10" fmla="*/ 174 w 756"/>
                <a:gd name="T11" fmla="*/ 442 h 751"/>
                <a:gd name="T12" fmla="*/ 177 w 756"/>
                <a:gd name="T13" fmla="*/ 382 h 751"/>
                <a:gd name="T14" fmla="*/ 74 w 756"/>
                <a:gd name="T15" fmla="*/ 377 h 751"/>
                <a:gd name="T16" fmla="*/ 69 w 756"/>
                <a:gd name="T17" fmla="*/ 446 h 751"/>
                <a:gd name="T18" fmla="*/ 0 w 756"/>
                <a:gd name="T19" fmla="*/ 143 h 751"/>
                <a:gd name="T20" fmla="*/ 0 w 756"/>
                <a:gd name="T21" fmla="*/ 751 h 751"/>
                <a:gd name="T22" fmla="*/ 89 w 756"/>
                <a:gd name="T23" fmla="*/ 422 h 751"/>
                <a:gd name="T24" fmla="*/ 157 w 756"/>
                <a:gd name="T25" fmla="*/ 422 h 751"/>
                <a:gd name="T26" fmla="*/ 291 w 756"/>
                <a:gd name="T27" fmla="*/ 574 h 751"/>
                <a:gd name="T28" fmla="*/ 379 w 756"/>
                <a:gd name="T29" fmla="*/ 632 h 751"/>
                <a:gd name="T30" fmla="*/ 285 w 756"/>
                <a:gd name="T31" fmla="*/ 751 h 751"/>
                <a:gd name="T32" fmla="*/ 325 w 756"/>
                <a:gd name="T33" fmla="*/ 751 h 751"/>
                <a:gd name="T34" fmla="*/ 310 w 756"/>
                <a:gd name="T35" fmla="*/ 695 h 751"/>
                <a:gd name="T36" fmla="*/ 352 w 756"/>
                <a:gd name="T37" fmla="*/ 691 h 751"/>
                <a:gd name="T38" fmla="*/ 349 w 756"/>
                <a:gd name="T39" fmla="*/ 562 h 751"/>
                <a:gd name="T40" fmla="*/ 310 w 756"/>
                <a:gd name="T41" fmla="*/ 553 h 751"/>
                <a:gd name="T42" fmla="*/ 324 w 756"/>
                <a:gd name="T43" fmla="*/ 482 h 751"/>
                <a:gd name="T44" fmla="*/ 479 w 756"/>
                <a:gd name="T45" fmla="*/ 391 h 751"/>
                <a:gd name="T46" fmla="*/ 516 w 756"/>
                <a:gd name="T47" fmla="*/ 454 h 751"/>
                <a:gd name="T48" fmla="*/ 605 w 756"/>
                <a:gd name="T49" fmla="*/ 751 h 751"/>
                <a:gd name="T50" fmla="*/ 616 w 756"/>
                <a:gd name="T51" fmla="*/ 351 h 751"/>
                <a:gd name="T52" fmla="*/ 624 w 756"/>
                <a:gd name="T53" fmla="*/ 294 h 751"/>
                <a:gd name="T54" fmla="*/ 520 w 756"/>
                <a:gd name="T55" fmla="*/ 268 h 751"/>
                <a:gd name="T56" fmla="*/ 498 w 756"/>
                <a:gd name="T57" fmla="*/ 325 h 751"/>
                <a:gd name="T58" fmla="*/ 390 w 756"/>
                <a:gd name="T59" fmla="*/ 303 h 751"/>
                <a:gd name="T60" fmla="*/ 386 w 756"/>
                <a:gd name="T61" fmla="*/ 155 h 751"/>
                <a:gd name="T62" fmla="*/ 337 w 756"/>
                <a:gd name="T63" fmla="*/ 106 h 751"/>
                <a:gd name="T64" fmla="*/ 396 w 756"/>
                <a:gd name="T65" fmla="*/ 85 h 751"/>
                <a:gd name="T66" fmla="*/ 448 w 756"/>
                <a:gd name="T67" fmla="*/ 68 h 751"/>
                <a:gd name="T68" fmla="*/ 467 w 756"/>
                <a:gd name="T69" fmla="*/ 0 h 751"/>
                <a:gd name="T70" fmla="*/ 676 w 756"/>
                <a:gd name="T71" fmla="*/ 37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6" h="751">
                  <a:moveTo>
                    <a:pt x="0" y="143"/>
                  </a:moveTo>
                  <a:cubicBezTo>
                    <a:pt x="0" y="143"/>
                    <a:pt x="260" y="143"/>
                    <a:pt x="270" y="143"/>
                  </a:cubicBezTo>
                  <a:cubicBezTo>
                    <a:pt x="281" y="143"/>
                    <a:pt x="281" y="150"/>
                    <a:pt x="281" y="153"/>
                  </a:cubicBezTo>
                  <a:cubicBezTo>
                    <a:pt x="280" y="174"/>
                    <a:pt x="279" y="194"/>
                    <a:pt x="279" y="213"/>
                  </a:cubicBezTo>
                  <a:cubicBezTo>
                    <a:pt x="278" y="221"/>
                    <a:pt x="274" y="222"/>
                    <a:pt x="268" y="219"/>
                  </a:cubicBezTo>
                  <a:cubicBezTo>
                    <a:pt x="256" y="214"/>
                    <a:pt x="243" y="210"/>
                    <a:pt x="230" y="210"/>
                  </a:cubicBezTo>
                  <a:cubicBezTo>
                    <a:pt x="212" y="210"/>
                    <a:pt x="181" y="219"/>
                    <a:pt x="181" y="279"/>
                  </a:cubicBezTo>
                  <a:cubicBezTo>
                    <a:pt x="181" y="340"/>
                    <a:pt x="213" y="349"/>
                    <a:pt x="232" y="349"/>
                  </a:cubicBezTo>
                  <a:cubicBezTo>
                    <a:pt x="244" y="349"/>
                    <a:pt x="256" y="346"/>
                    <a:pt x="268" y="341"/>
                  </a:cubicBezTo>
                  <a:cubicBezTo>
                    <a:pt x="275" y="339"/>
                    <a:pt x="278" y="342"/>
                    <a:pt x="278" y="350"/>
                  </a:cubicBezTo>
                  <a:cubicBezTo>
                    <a:pt x="279" y="424"/>
                    <a:pt x="284" y="460"/>
                    <a:pt x="284" y="460"/>
                  </a:cubicBezTo>
                  <a:cubicBezTo>
                    <a:pt x="189" y="458"/>
                    <a:pt x="176" y="445"/>
                    <a:pt x="174" y="442"/>
                  </a:cubicBezTo>
                  <a:cubicBezTo>
                    <a:pt x="174" y="442"/>
                    <a:pt x="174" y="439"/>
                    <a:pt x="178" y="432"/>
                  </a:cubicBezTo>
                  <a:cubicBezTo>
                    <a:pt x="189" y="407"/>
                    <a:pt x="182" y="390"/>
                    <a:pt x="177" y="382"/>
                  </a:cubicBezTo>
                  <a:cubicBezTo>
                    <a:pt x="167" y="366"/>
                    <a:pt x="148" y="356"/>
                    <a:pt x="123" y="356"/>
                  </a:cubicBezTo>
                  <a:cubicBezTo>
                    <a:pt x="102" y="356"/>
                    <a:pt x="84" y="364"/>
                    <a:pt x="74" y="377"/>
                  </a:cubicBezTo>
                  <a:cubicBezTo>
                    <a:pt x="67" y="387"/>
                    <a:pt x="60" y="403"/>
                    <a:pt x="68" y="428"/>
                  </a:cubicBezTo>
                  <a:cubicBezTo>
                    <a:pt x="71" y="439"/>
                    <a:pt x="71" y="444"/>
                    <a:pt x="69" y="446"/>
                  </a:cubicBezTo>
                  <a:cubicBezTo>
                    <a:pt x="67" y="449"/>
                    <a:pt x="57" y="456"/>
                    <a:pt x="0" y="459"/>
                  </a:cubicBezTo>
                  <a:lnTo>
                    <a:pt x="0" y="143"/>
                  </a:lnTo>
                  <a:close/>
                  <a:moveTo>
                    <a:pt x="285" y="751"/>
                  </a:moveTo>
                  <a:cubicBezTo>
                    <a:pt x="0" y="751"/>
                    <a:pt x="0" y="751"/>
                    <a:pt x="0" y="75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81" y="478"/>
                    <a:pt x="102" y="464"/>
                    <a:pt x="89" y="422"/>
                  </a:cubicBezTo>
                  <a:cubicBezTo>
                    <a:pt x="80" y="391"/>
                    <a:pt x="99" y="379"/>
                    <a:pt x="123" y="379"/>
                  </a:cubicBezTo>
                  <a:cubicBezTo>
                    <a:pt x="150" y="379"/>
                    <a:pt x="171" y="394"/>
                    <a:pt x="157" y="422"/>
                  </a:cubicBezTo>
                  <a:cubicBezTo>
                    <a:pt x="137" y="464"/>
                    <a:pt x="174" y="480"/>
                    <a:pt x="284" y="482"/>
                  </a:cubicBezTo>
                  <a:cubicBezTo>
                    <a:pt x="285" y="531"/>
                    <a:pt x="286" y="557"/>
                    <a:pt x="291" y="574"/>
                  </a:cubicBezTo>
                  <a:cubicBezTo>
                    <a:pt x="298" y="593"/>
                    <a:pt x="307" y="601"/>
                    <a:pt x="344" y="585"/>
                  </a:cubicBezTo>
                  <a:cubicBezTo>
                    <a:pt x="356" y="580"/>
                    <a:pt x="379" y="595"/>
                    <a:pt x="379" y="632"/>
                  </a:cubicBezTo>
                  <a:cubicBezTo>
                    <a:pt x="379" y="649"/>
                    <a:pt x="361" y="677"/>
                    <a:pt x="344" y="666"/>
                  </a:cubicBezTo>
                  <a:cubicBezTo>
                    <a:pt x="306" y="641"/>
                    <a:pt x="285" y="634"/>
                    <a:pt x="285" y="751"/>
                  </a:cubicBezTo>
                  <a:close/>
                  <a:moveTo>
                    <a:pt x="605" y="751"/>
                  </a:moveTo>
                  <a:cubicBezTo>
                    <a:pt x="325" y="751"/>
                    <a:pt x="325" y="751"/>
                    <a:pt x="325" y="751"/>
                  </a:cubicBezTo>
                  <a:cubicBezTo>
                    <a:pt x="325" y="751"/>
                    <a:pt x="307" y="751"/>
                    <a:pt x="307" y="751"/>
                  </a:cubicBezTo>
                  <a:cubicBezTo>
                    <a:pt x="307" y="725"/>
                    <a:pt x="308" y="707"/>
                    <a:pt x="310" y="695"/>
                  </a:cubicBezTo>
                  <a:cubicBezTo>
                    <a:pt x="311" y="684"/>
                    <a:pt x="323" y="679"/>
                    <a:pt x="331" y="684"/>
                  </a:cubicBezTo>
                  <a:cubicBezTo>
                    <a:pt x="338" y="689"/>
                    <a:pt x="345" y="691"/>
                    <a:pt x="352" y="691"/>
                  </a:cubicBezTo>
                  <a:cubicBezTo>
                    <a:pt x="382" y="691"/>
                    <a:pt x="401" y="656"/>
                    <a:pt x="401" y="632"/>
                  </a:cubicBezTo>
                  <a:cubicBezTo>
                    <a:pt x="401" y="588"/>
                    <a:pt x="375" y="562"/>
                    <a:pt x="349" y="562"/>
                  </a:cubicBezTo>
                  <a:cubicBezTo>
                    <a:pt x="344" y="562"/>
                    <a:pt x="339" y="563"/>
                    <a:pt x="335" y="565"/>
                  </a:cubicBezTo>
                  <a:cubicBezTo>
                    <a:pt x="317" y="573"/>
                    <a:pt x="311" y="566"/>
                    <a:pt x="310" y="553"/>
                  </a:cubicBezTo>
                  <a:cubicBezTo>
                    <a:pt x="307" y="537"/>
                    <a:pt x="306" y="512"/>
                    <a:pt x="306" y="482"/>
                  </a:cubicBezTo>
                  <a:cubicBezTo>
                    <a:pt x="324" y="482"/>
                    <a:pt x="324" y="482"/>
                    <a:pt x="324" y="482"/>
                  </a:cubicBezTo>
                  <a:cubicBezTo>
                    <a:pt x="417" y="481"/>
                    <a:pt x="463" y="474"/>
                    <a:pt x="452" y="438"/>
                  </a:cubicBezTo>
                  <a:cubicBezTo>
                    <a:pt x="450" y="432"/>
                    <a:pt x="425" y="391"/>
                    <a:pt x="479" y="391"/>
                  </a:cubicBezTo>
                  <a:cubicBezTo>
                    <a:pt x="527" y="391"/>
                    <a:pt x="516" y="422"/>
                    <a:pt x="513" y="435"/>
                  </a:cubicBezTo>
                  <a:cubicBezTo>
                    <a:pt x="512" y="439"/>
                    <a:pt x="512" y="447"/>
                    <a:pt x="516" y="454"/>
                  </a:cubicBezTo>
                  <a:cubicBezTo>
                    <a:pt x="525" y="472"/>
                    <a:pt x="546" y="479"/>
                    <a:pt x="605" y="481"/>
                  </a:cubicBezTo>
                  <a:lnTo>
                    <a:pt x="605" y="751"/>
                  </a:lnTo>
                  <a:close/>
                  <a:moveTo>
                    <a:pt x="676" y="379"/>
                  </a:moveTo>
                  <a:cubicBezTo>
                    <a:pt x="631" y="365"/>
                    <a:pt x="619" y="357"/>
                    <a:pt x="616" y="351"/>
                  </a:cubicBezTo>
                  <a:cubicBezTo>
                    <a:pt x="615" y="349"/>
                    <a:pt x="615" y="347"/>
                    <a:pt x="617" y="344"/>
                  </a:cubicBezTo>
                  <a:cubicBezTo>
                    <a:pt x="623" y="334"/>
                    <a:pt x="632" y="315"/>
                    <a:pt x="624" y="294"/>
                  </a:cubicBezTo>
                  <a:cubicBezTo>
                    <a:pt x="617" y="278"/>
                    <a:pt x="601" y="266"/>
                    <a:pt x="578" y="260"/>
                  </a:cubicBezTo>
                  <a:cubicBezTo>
                    <a:pt x="553" y="253"/>
                    <a:pt x="533" y="256"/>
                    <a:pt x="520" y="268"/>
                  </a:cubicBezTo>
                  <a:cubicBezTo>
                    <a:pt x="505" y="282"/>
                    <a:pt x="504" y="301"/>
                    <a:pt x="505" y="314"/>
                  </a:cubicBezTo>
                  <a:cubicBezTo>
                    <a:pt x="506" y="319"/>
                    <a:pt x="508" y="324"/>
                    <a:pt x="498" y="325"/>
                  </a:cubicBezTo>
                  <a:cubicBezTo>
                    <a:pt x="482" y="325"/>
                    <a:pt x="451" y="319"/>
                    <a:pt x="404" y="307"/>
                  </a:cubicBezTo>
                  <a:cubicBezTo>
                    <a:pt x="390" y="303"/>
                    <a:pt x="390" y="303"/>
                    <a:pt x="390" y="303"/>
                  </a:cubicBezTo>
                  <a:cubicBezTo>
                    <a:pt x="391" y="297"/>
                    <a:pt x="409" y="209"/>
                    <a:pt x="415" y="187"/>
                  </a:cubicBezTo>
                  <a:cubicBezTo>
                    <a:pt x="424" y="153"/>
                    <a:pt x="397" y="154"/>
                    <a:pt x="386" y="155"/>
                  </a:cubicBezTo>
                  <a:cubicBezTo>
                    <a:pt x="372" y="157"/>
                    <a:pt x="359" y="158"/>
                    <a:pt x="349" y="155"/>
                  </a:cubicBezTo>
                  <a:cubicBezTo>
                    <a:pt x="343" y="154"/>
                    <a:pt x="326" y="149"/>
                    <a:pt x="337" y="106"/>
                  </a:cubicBezTo>
                  <a:cubicBezTo>
                    <a:pt x="348" y="64"/>
                    <a:pt x="365" y="69"/>
                    <a:pt x="370" y="70"/>
                  </a:cubicBezTo>
                  <a:cubicBezTo>
                    <a:pt x="379" y="72"/>
                    <a:pt x="387" y="78"/>
                    <a:pt x="396" y="85"/>
                  </a:cubicBezTo>
                  <a:cubicBezTo>
                    <a:pt x="400" y="88"/>
                    <a:pt x="405" y="90"/>
                    <a:pt x="409" y="92"/>
                  </a:cubicBezTo>
                  <a:cubicBezTo>
                    <a:pt x="424" y="96"/>
                    <a:pt x="442" y="89"/>
                    <a:pt x="448" y="68"/>
                  </a:cubicBezTo>
                  <a:cubicBezTo>
                    <a:pt x="453" y="50"/>
                    <a:pt x="459" y="31"/>
                    <a:pt x="465" y="11"/>
                  </a:cubicBezTo>
                  <a:cubicBezTo>
                    <a:pt x="467" y="7"/>
                    <a:pt x="467" y="4"/>
                    <a:pt x="467" y="0"/>
                  </a:cubicBezTo>
                  <a:cubicBezTo>
                    <a:pt x="567" y="27"/>
                    <a:pt x="674" y="56"/>
                    <a:pt x="756" y="78"/>
                  </a:cubicBezTo>
                  <a:lnTo>
                    <a:pt x="676" y="3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18848" y="1268413"/>
            <a:ext cx="2195419" cy="4500562"/>
            <a:chOff x="9618848" y="1268413"/>
            <a:chExt cx="2195419" cy="4500562"/>
          </a:xfrm>
        </p:grpSpPr>
        <p:sp>
          <p:nvSpPr>
            <p:cNvPr id="49" name="Rectangle 48"/>
            <p:cNvSpPr/>
            <p:nvPr/>
          </p:nvSpPr>
          <p:spPr>
            <a:xfrm>
              <a:off x="9618848" y="1268413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User</a:t>
              </a: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experience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0046342" y="1720511"/>
              <a:ext cx="1340430" cy="12893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9618848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10396556" y="2015422"/>
              <a:ext cx="640002" cy="650906"/>
            </a:xfrm>
            <a:custGeom>
              <a:avLst/>
              <a:gdLst>
                <a:gd name="T0" fmla="*/ 760 w 762"/>
                <a:gd name="T1" fmla="*/ 682 h 775"/>
                <a:gd name="T2" fmla="*/ 714 w 762"/>
                <a:gd name="T3" fmla="*/ 620 h 775"/>
                <a:gd name="T4" fmla="*/ 513 w 762"/>
                <a:gd name="T5" fmla="*/ 525 h 775"/>
                <a:gd name="T6" fmla="*/ 488 w 762"/>
                <a:gd name="T7" fmla="*/ 485 h 775"/>
                <a:gd name="T8" fmla="*/ 467 w 762"/>
                <a:gd name="T9" fmla="*/ 481 h 775"/>
                <a:gd name="T10" fmla="*/ 467 w 762"/>
                <a:gd name="T11" fmla="*/ 464 h 775"/>
                <a:gd name="T12" fmla="*/ 481 w 762"/>
                <a:gd name="T13" fmla="*/ 455 h 775"/>
                <a:gd name="T14" fmla="*/ 490 w 762"/>
                <a:gd name="T15" fmla="*/ 427 h 775"/>
                <a:gd name="T16" fmla="*/ 497 w 762"/>
                <a:gd name="T17" fmla="*/ 410 h 775"/>
                <a:gd name="T18" fmla="*/ 501 w 762"/>
                <a:gd name="T19" fmla="*/ 385 h 775"/>
                <a:gd name="T20" fmla="*/ 510 w 762"/>
                <a:gd name="T21" fmla="*/ 380 h 775"/>
                <a:gd name="T22" fmla="*/ 520 w 762"/>
                <a:gd name="T23" fmla="*/ 357 h 775"/>
                <a:gd name="T24" fmla="*/ 524 w 762"/>
                <a:gd name="T25" fmla="*/ 346 h 775"/>
                <a:gd name="T26" fmla="*/ 528 w 762"/>
                <a:gd name="T27" fmla="*/ 323 h 775"/>
                <a:gd name="T28" fmla="*/ 533 w 762"/>
                <a:gd name="T29" fmla="*/ 267 h 775"/>
                <a:gd name="T30" fmla="*/ 524 w 762"/>
                <a:gd name="T31" fmla="*/ 263 h 775"/>
                <a:gd name="T32" fmla="*/ 531 w 762"/>
                <a:gd name="T33" fmla="*/ 167 h 775"/>
                <a:gd name="T34" fmla="*/ 508 w 762"/>
                <a:gd name="T35" fmla="*/ 92 h 775"/>
                <a:gd name="T36" fmla="*/ 426 w 762"/>
                <a:gd name="T37" fmla="*/ 32 h 775"/>
                <a:gd name="T38" fmla="*/ 295 w 762"/>
                <a:gd name="T39" fmla="*/ 41 h 775"/>
                <a:gd name="T40" fmla="*/ 284 w 762"/>
                <a:gd name="T41" fmla="*/ 56 h 775"/>
                <a:gd name="T42" fmla="*/ 265 w 762"/>
                <a:gd name="T43" fmla="*/ 60 h 775"/>
                <a:gd name="T44" fmla="*/ 240 w 762"/>
                <a:gd name="T45" fmla="*/ 90 h 775"/>
                <a:gd name="T46" fmla="*/ 236 w 762"/>
                <a:gd name="T47" fmla="*/ 188 h 775"/>
                <a:gd name="T48" fmla="*/ 240 w 762"/>
                <a:gd name="T49" fmla="*/ 252 h 775"/>
                <a:gd name="T50" fmla="*/ 238 w 762"/>
                <a:gd name="T51" fmla="*/ 267 h 775"/>
                <a:gd name="T52" fmla="*/ 256 w 762"/>
                <a:gd name="T53" fmla="*/ 376 h 775"/>
                <a:gd name="T54" fmla="*/ 265 w 762"/>
                <a:gd name="T55" fmla="*/ 384 h 775"/>
                <a:gd name="T56" fmla="*/ 277 w 762"/>
                <a:gd name="T57" fmla="*/ 440 h 775"/>
                <a:gd name="T58" fmla="*/ 299 w 762"/>
                <a:gd name="T59" fmla="*/ 468 h 775"/>
                <a:gd name="T60" fmla="*/ 299 w 762"/>
                <a:gd name="T61" fmla="*/ 481 h 775"/>
                <a:gd name="T62" fmla="*/ 275 w 762"/>
                <a:gd name="T63" fmla="*/ 485 h 775"/>
                <a:gd name="T64" fmla="*/ 248 w 762"/>
                <a:gd name="T65" fmla="*/ 532 h 775"/>
                <a:gd name="T66" fmla="*/ 64 w 762"/>
                <a:gd name="T67" fmla="*/ 609 h 775"/>
                <a:gd name="T68" fmla="*/ 7 w 762"/>
                <a:gd name="T69" fmla="*/ 669 h 775"/>
                <a:gd name="T70" fmla="*/ 3 w 762"/>
                <a:gd name="T71" fmla="*/ 773 h 775"/>
                <a:gd name="T72" fmla="*/ 760 w 762"/>
                <a:gd name="T73" fmla="*/ 775 h 775"/>
                <a:gd name="T74" fmla="*/ 760 w 762"/>
                <a:gd name="T75" fmla="*/ 682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2" h="775">
                  <a:moveTo>
                    <a:pt x="760" y="682"/>
                  </a:moveTo>
                  <a:cubicBezTo>
                    <a:pt x="758" y="626"/>
                    <a:pt x="714" y="620"/>
                    <a:pt x="714" y="620"/>
                  </a:cubicBezTo>
                  <a:cubicBezTo>
                    <a:pt x="513" y="525"/>
                    <a:pt x="513" y="525"/>
                    <a:pt x="513" y="525"/>
                  </a:cubicBezTo>
                  <a:cubicBezTo>
                    <a:pt x="488" y="485"/>
                    <a:pt x="488" y="485"/>
                    <a:pt x="488" y="485"/>
                  </a:cubicBezTo>
                  <a:cubicBezTo>
                    <a:pt x="467" y="481"/>
                    <a:pt x="467" y="481"/>
                    <a:pt x="467" y="48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81" y="455"/>
                    <a:pt x="481" y="455"/>
                    <a:pt x="481" y="455"/>
                  </a:cubicBezTo>
                  <a:cubicBezTo>
                    <a:pt x="490" y="427"/>
                    <a:pt x="490" y="427"/>
                    <a:pt x="490" y="427"/>
                  </a:cubicBezTo>
                  <a:cubicBezTo>
                    <a:pt x="497" y="410"/>
                    <a:pt x="497" y="410"/>
                    <a:pt x="497" y="410"/>
                  </a:cubicBezTo>
                  <a:cubicBezTo>
                    <a:pt x="501" y="385"/>
                    <a:pt x="501" y="385"/>
                    <a:pt x="501" y="385"/>
                  </a:cubicBezTo>
                  <a:cubicBezTo>
                    <a:pt x="510" y="380"/>
                    <a:pt x="510" y="380"/>
                    <a:pt x="510" y="380"/>
                  </a:cubicBezTo>
                  <a:cubicBezTo>
                    <a:pt x="520" y="357"/>
                    <a:pt x="520" y="357"/>
                    <a:pt x="520" y="357"/>
                  </a:cubicBezTo>
                  <a:cubicBezTo>
                    <a:pt x="524" y="346"/>
                    <a:pt x="524" y="346"/>
                    <a:pt x="524" y="346"/>
                  </a:cubicBezTo>
                  <a:cubicBezTo>
                    <a:pt x="528" y="323"/>
                    <a:pt x="528" y="323"/>
                    <a:pt x="528" y="323"/>
                  </a:cubicBezTo>
                  <a:cubicBezTo>
                    <a:pt x="533" y="267"/>
                    <a:pt x="533" y="267"/>
                    <a:pt x="533" y="267"/>
                  </a:cubicBezTo>
                  <a:cubicBezTo>
                    <a:pt x="533" y="267"/>
                    <a:pt x="524" y="271"/>
                    <a:pt x="524" y="263"/>
                  </a:cubicBezTo>
                  <a:cubicBezTo>
                    <a:pt x="524" y="256"/>
                    <a:pt x="531" y="216"/>
                    <a:pt x="531" y="167"/>
                  </a:cubicBezTo>
                  <a:cubicBezTo>
                    <a:pt x="531" y="118"/>
                    <a:pt x="508" y="92"/>
                    <a:pt x="508" y="92"/>
                  </a:cubicBezTo>
                  <a:cubicBezTo>
                    <a:pt x="508" y="92"/>
                    <a:pt x="499" y="64"/>
                    <a:pt x="426" y="32"/>
                  </a:cubicBezTo>
                  <a:cubicBezTo>
                    <a:pt x="352" y="0"/>
                    <a:pt x="295" y="41"/>
                    <a:pt x="295" y="41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40" y="90"/>
                    <a:pt x="240" y="90"/>
                    <a:pt x="240" y="90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38" y="267"/>
                    <a:pt x="238" y="267"/>
                    <a:pt x="238" y="267"/>
                  </a:cubicBezTo>
                  <a:cubicBezTo>
                    <a:pt x="256" y="376"/>
                    <a:pt x="256" y="376"/>
                    <a:pt x="256" y="376"/>
                  </a:cubicBezTo>
                  <a:cubicBezTo>
                    <a:pt x="265" y="384"/>
                    <a:pt x="265" y="384"/>
                    <a:pt x="265" y="384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99" y="468"/>
                    <a:pt x="299" y="468"/>
                    <a:pt x="299" y="468"/>
                  </a:cubicBezTo>
                  <a:cubicBezTo>
                    <a:pt x="299" y="481"/>
                    <a:pt x="299" y="481"/>
                    <a:pt x="299" y="481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48" y="532"/>
                    <a:pt x="248" y="532"/>
                    <a:pt x="248" y="532"/>
                  </a:cubicBezTo>
                  <a:cubicBezTo>
                    <a:pt x="248" y="532"/>
                    <a:pt x="129" y="583"/>
                    <a:pt x="64" y="609"/>
                  </a:cubicBezTo>
                  <a:cubicBezTo>
                    <a:pt x="0" y="635"/>
                    <a:pt x="7" y="669"/>
                    <a:pt x="7" y="669"/>
                  </a:cubicBezTo>
                  <a:cubicBezTo>
                    <a:pt x="3" y="773"/>
                    <a:pt x="3" y="773"/>
                    <a:pt x="3" y="773"/>
                  </a:cubicBezTo>
                  <a:cubicBezTo>
                    <a:pt x="760" y="775"/>
                    <a:pt x="760" y="775"/>
                    <a:pt x="760" y="775"/>
                  </a:cubicBezTo>
                  <a:cubicBezTo>
                    <a:pt x="760" y="775"/>
                    <a:pt x="762" y="739"/>
                    <a:pt x="760" y="68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10209" y="1268412"/>
            <a:ext cx="2195419" cy="4500563"/>
            <a:chOff x="5010209" y="1268412"/>
            <a:chExt cx="2195419" cy="4500563"/>
          </a:xfrm>
        </p:grpSpPr>
        <p:sp>
          <p:nvSpPr>
            <p:cNvPr id="37" name="Rectangle 36"/>
            <p:cNvSpPr/>
            <p:nvPr/>
          </p:nvSpPr>
          <p:spPr>
            <a:xfrm>
              <a:off x="5010209" y="1268412"/>
              <a:ext cx="2195419" cy="4500562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160000" rIns="144000" rtlCol="0" anchor="t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New ways</a:t>
              </a: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of working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460534" y="1720511"/>
              <a:ext cx="1294773" cy="12893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1512000" rIns="7200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+mn-lt"/>
                <a:ea typeface="Verdana" charset="0"/>
                <a:cs typeface="Verdana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5010209" y="5768974"/>
              <a:ext cx="2195419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1" name="Group 70"/>
            <p:cNvGrpSpPr/>
            <p:nvPr/>
          </p:nvGrpSpPr>
          <p:grpSpPr>
            <a:xfrm>
              <a:off x="5569285" y="1914842"/>
              <a:ext cx="997244" cy="886975"/>
              <a:chOff x="-2206151" y="2071278"/>
              <a:chExt cx="2168394" cy="1928627"/>
            </a:xfrm>
            <a:solidFill>
              <a:schemeClr val="accent2"/>
            </a:solidFill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-1688619" y="3306805"/>
                <a:ext cx="1128089" cy="593525"/>
              </a:xfrm>
              <a:custGeom>
                <a:avLst/>
                <a:gdLst>
                  <a:gd name="T0" fmla="*/ 491 w 497"/>
                  <a:gd name="T1" fmla="*/ 0 h 261"/>
                  <a:gd name="T2" fmla="*/ 6 w 497"/>
                  <a:gd name="T3" fmla="*/ 0 h 261"/>
                  <a:gd name="T4" fmla="*/ 0 w 497"/>
                  <a:gd name="T5" fmla="*/ 6 h 261"/>
                  <a:gd name="T6" fmla="*/ 27 w 497"/>
                  <a:gd name="T7" fmla="*/ 261 h 261"/>
                  <a:gd name="T8" fmla="*/ 470 w 497"/>
                  <a:gd name="T9" fmla="*/ 261 h 261"/>
                  <a:gd name="T10" fmla="*/ 497 w 497"/>
                  <a:gd name="T11" fmla="*/ 6 h 261"/>
                  <a:gd name="T12" fmla="*/ 491 w 497"/>
                  <a:gd name="T1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261">
                    <a:moveTo>
                      <a:pt x="49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27" y="261"/>
                      <a:pt x="27" y="261"/>
                      <a:pt x="27" y="261"/>
                    </a:cubicBezTo>
                    <a:cubicBezTo>
                      <a:pt x="470" y="261"/>
                      <a:pt x="470" y="261"/>
                      <a:pt x="470" y="261"/>
                    </a:cubicBezTo>
                    <a:cubicBezTo>
                      <a:pt x="497" y="6"/>
                      <a:pt x="497" y="6"/>
                      <a:pt x="497" y="6"/>
                    </a:cubicBezTo>
                    <a:cubicBezTo>
                      <a:pt x="497" y="2"/>
                      <a:pt x="496" y="0"/>
                      <a:pt x="4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-2206151" y="2873126"/>
                <a:ext cx="2168394" cy="1071750"/>
              </a:xfrm>
              <a:custGeom>
                <a:avLst/>
                <a:gdLst>
                  <a:gd name="T0" fmla="*/ 855 w 955"/>
                  <a:gd name="T1" fmla="*/ 310 h 472"/>
                  <a:gd name="T2" fmla="*/ 856 w 955"/>
                  <a:gd name="T3" fmla="*/ 241 h 472"/>
                  <a:gd name="T4" fmla="*/ 741 w 955"/>
                  <a:gd name="T5" fmla="*/ 81 h 472"/>
                  <a:gd name="T6" fmla="*/ 709 w 955"/>
                  <a:gd name="T7" fmla="*/ 55 h 472"/>
                  <a:gd name="T8" fmla="*/ 579 w 955"/>
                  <a:gd name="T9" fmla="*/ 0 h 472"/>
                  <a:gd name="T10" fmla="*/ 511 w 955"/>
                  <a:gd name="T11" fmla="*/ 149 h 472"/>
                  <a:gd name="T12" fmla="*/ 503 w 955"/>
                  <a:gd name="T13" fmla="*/ 56 h 472"/>
                  <a:gd name="T14" fmla="*/ 510 w 955"/>
                  <a:gd name="T15" fmla="*/ 17 h 472"/>
                  <a:gd name="T16" fmla="*/ 504 w 955"/>
                  <a:gd name="T17" fmla="*/ 12 h 472"/>
                  <a:gd name="T18" fmla="*/ 451 w 955"/>
                  <a:gd name="T19" fmla="*/ 12 h 472"/>
                  <a:gd name="T20" fmla="*/ 446 w 955"/>
                  <a:gd name="T21" fmla="*/ 17 h 472"/>
                  <a:gd name="T22" fmla="*/ 452 w 955"/>
                  <a:gd name="T23" fmla="*/ 56 h 472"/>
                  <a:gd name="T24" fmla="*/ 444 w 955"/>
                  <a:gd name="T25" fmla="*/ 149 h 472"/>
                  <a:gd name="T26" fmla="*/ 376 w 955"/>
                  <a:gd name="T27" fmla="*/ 0 h 472"/>
                  <a:gd name="T28" fmla="*/ 245 w 955"/>
                  <a:gd name="T29" fmla="*/ 55 h 472"/>
                  <a:gd name="T30" fmla="*/ 214 w 955"/>
                  <a:gd name="T31" fmla="*/ 82 h 472"/>
                  <a:gd name="T32" fmla="*/ 100 w 955"/>
                  <a:gd name="T33" fmla="*/ 241 h 472"/>
                  <a:gd name="T34" fmla="*/ 92 w 955"/>
                  <a:gd name="T35" fmla="*/ 293 h 472"/>
                  <a:gd name="T36" fmla="*/ 98 w 955"/>
                  <a:gd name="T37" fmla="*/ 310 h 472"/>
                  <a:gd name="T38" fmla="*/ 0 w 955"/>
                  <a:gd name="T39" fmla="*/ 310 h 472"/>
                  <a:gd name="T40" fmla="*/ 0 w 955"/>
                  <a:gd name="T41" fmla="*/ 352 h 472"/>
                  <a:gd name="T42" fmla="*/ 111 w 955"/>
                  <a:gd name="T43" fmla="*/ 352 h 472"/>
                  <a:gd name="T44" fmla="*/ 147 w 955"/>
                  <a:gd name="T45" fmla="*/ 430 h 472"/>
                  <a:gd name="T46" fmla="*/ 228 w 955"/>
                  <a:gd name="T47" fmla="*/ 462 h 472"/>
                  <a:gd name="T48" fmla="*/ 228 w 955"/>
                  <a:gd name="T49" fmla="*/ 454 h 472"/>
                  <a:gd name="T50" fmla="*/ 200 w 955"/>
                  <a:gd name="T51" fmla="*/ 199 h 472"/>
                  <a:gd name="T52" fmla="*/ 233 w 955"/>
                  <a:gd name="T53" fmla="*/ 164 h 472"/>
                  <a:gd name="T54" fmla="*/ 719 w 955"/>
                  <a:gd name="T55" fmla="*/ 164 h 472"/>
                  <a:gd name="T56" fmla="*/ 753 w 955"/>
                  <a:gd name="T57" fmla="*/ 200 h 472"/>
                  <a:gd name="T58" fmla="*/ 730 w 955"/>
                  <a:gd name="T59" fmla="*/ 408 h 472"/>
                  <a:gd name="T60" fmla="*/ 804 w 955"/>
                  <a:gd name="T61" fmla="*/ 352 h 472"/>
                  <a:gd name="T62" fmla="*/ 955 w 955"/>
                  <a:gd name="T63" fmla="*/ 352 h 472"/>
                  <a:gd name="T64" fmla="*/ 955 w 955"/>
                  <a:gd name="T65" fmla="*/ 310 h 472"/>
                  <a:gd name="T66" fmla="*/ 855 w 955"/>
                  <a:gd name="T67" fmla="*/ 31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5" h="472">
                    <a:moveTo>
                      <a:pt x="855" y="310"/>
                    </a:moveTo>
                    <a:cubicBezTo>
                      <a:pt x="869" y="291"/>
                      <a:pt x="871" y="263"/>
                      <a:pt x="856" y="241"/>
                    </a:cubicBezTo>
                    <a:cubicBezTo>
                      <a:pt x="741" y="81"/>
                      <a:pt x="741" y="81"/>
                      <a:pt x="741" y="81"/>
                    </a:cubicBezTo>
                    <a:cubicBezTo>
                      <a:pt x="732" y="68"/>
                      <a:pt x="724" y="61"/>
                      <a:pt x="709" y="55"/>
                    </a:cubicBezTo>
                    <a:cubicBezTo>
                      <a:pt x="579" y="0"/>
                      <a:pt x="579" y="0"/>
                      <a:pt x="579" y="0"/>
                    </a:cubicBezTo>
                    <a:cubicBezTo>
                      <a:pt x="511" y="149"/>
                      <a:pt x="511" y="149"/>
                      <a:pt x="511" y="149"/>
                    </a:cubicBezTo>
                    <a:cubicBezTo>
                      <a:pt x="503" y="56"/>
                      <a:pt x="503" y="56"/>
                      <a:pt x="503" y="56"/>
                    </a:cubicBezTo>
                    <a:cubicBezTo>
                      <a:pt x="503" y="56"/>
                      <a:pt x="509" y="25"/>
                      <a:pt x="510" y="17"/>
                    </a:cubicBezTo>
                    <a:cubicBezTo>
                      <a:pt x="510" y="14"/>
                      <a:pt x="507" y="12"/>
                      <a:pt x="504" y="12"/>
                    </a:cubicBezTo>
                    <a:cubicBezTo>
                      <a:pt x="486" y="13"/>
                      <a:pt x="469" y="13"/>
                      <a:pt x="451" y="12"/>
                    </a:cubicBezTo>
                    <a:cubicBezTo>
                      <a:pt x="448" y="12"/>
                      <a:pt x="445" y="14"/>
                      <a:pt x="446" y="17"/>
                    </a:cubicBezTo>
                    <a:cubicBezTo>
                      <a:pt x="446" y="25"/>
                      <a:pt x="452" y="56"/>
                      <a:pt x="452" y="56"/>
                    </a:cubicBezTo>
                    <a:cubicBezTo>
                      <a:pt x="444" y="149"/>
                      <a:pt x="444" y="149"/>
                      <a:pt x="444" y="149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245" y="55"/>
                      <a:pt x="245" y="55"/>
                      <a:pt x="245" y="55"/>
                    </a:cubicBezTo>
                    <a:cubicBezTo>
                      <a:pt x="231" y="61"/>
                      <a:pt x="223" y="69"/>
                      <a:pt x="214" y="82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89" y="257"/>
                      <a:pt x="87" y="276"/>
                      <a:pt x="92" y="293"/>
                    </a:cubicBezTo>
                    <a:cubicBezTo>
                      <a:pt x="98" y="310"/>
                      <a:pt x="98" y="310"/>
                      <a:pt x="98" y="31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111" y="352"/>
                      <a:pt x="111" y="352"/>
                      <a:pt x="111" y="352"/>
                    </a:cubicBezTo>
                    <a:cubicBezTo>
                      <a:pt x="147" y="430"/>
                      <a:pt x="147" y="430"/>
                      <a:pt x="147" y="430"/>
                    </a:cubicBezTo>
                    <a:cubicBezTo>
                      <a:pt x="163" y="463"/>
                      <a:pt x="200" y="472"/>
                      <a:pt x="228" y="462"/>
                    </a:cubicBezTo>
                    <a:cubicBezTo>
                      <a:pt x="228" y="454"/>
                      <a:pt x="228" y="454"/>
                      <a:pt x="228" y="454"/>
                    </a:cubicBezTo>
                    <a:cubicBezTo>
                      <a:pt x="200" y="199"/>
                      <a:pt x="200" y="199"/>
                      <a:pt x="200" y="199"/>
                    </a:cubicBezTo>
                    <a:cubicBezTo>
                      <a:pt x="198" y="180"/>
                      <a:pt x="214" y="164"/>
                      <a:pt x="233" y="164"/>
                    </a:cubicBezTo>
                    <a:cubicBezTo>
                      <a:pt x="719" y="164"/>
                      <a:pt x="719" y="164"/>
                      <a:pt x="719" y="164"/>
                    </a:cubicBezTo>
                    <a:cubicBezTo>
                      <a:pt x="739" y="164"/>
                      <a:pt x="755" y="180"/>
                      <a:pt x="753" y="200"/>
                    </a:cubicBezTo>
                    <a:cubicBezTo>
                      <a:pt x="730" y="408"/>
                      <a:pt x="730" y="408"/>
                      <a:pt x="730" y="408"/>
                    </a:cubicBezTo>
                    <a:cubicBezTo>
                      <a:pt x="804" y="352"/>
                      <a:pt x="804" y="352"/>
                      <a:pt x="804" y="352"/>
                    </a:cubicBezTo>
                    <a:cubicBezTo>
                      <a:pt x="955" y="352"/>
                      <a:pt x="955" y="352"/>
                      <a:pt x="955" y="352"/>
                    </a:cubicBezTo>
                    <a:cubicBezTo>
                      <a:pt x="955" y="310"/>
                      <a:pt x="955" y="310"/>
                      <a:pt x="955" y="310"/>
                    </a:cubicBezTo>
                    <a:lnTo>
                      <a:pt x="855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5"/>
              <p:cNvSpPr>
                <a:spLocks/>
              </p:cNvSpPr>
              <p:nvPr/>
            </p:nvSpPr>
            <p:spPr bwMode="auto">
              <a:xfrm>
                <a:off x="-1404304" y="2071278"/>
                <a:ext cx="564699" cy="790056"/>
              </a:xfrm>
              <a:custGeom>
                <a:avLst/>
                <a:gdLst>
                  <a:gd name="T0" fmla="*/ 23 w 249"/>
                  <a:gd name="T1" fmla="*/ 250 h 348"/>
                  <a:gd name="T2" fmla="*/ 99 w 249"/>
                  <a:gd name="T3" fmla="*/ 345 h 348"/>
                  <a:gd name="T4" fmla="*/ 151 w 249"/>
                  <a:gd name="T5" fmla="*/ 345 h 348"/>
                  <a:gd name="T6" fmla="*/ 226 w 249"/>
                  <a:gd name="T7" fmla="*/ 250 h 348"/>
                  <a:gd name="T8" fmla="*/ 235 w 249"/>
                  <a:gd name="T9" fmla="*/ 245 h 348"/>
                  <a:gd name="T10" fmla="*/ 248 w 249"/>
                  <a:gd name="T11" fmla="*/ 163 h 348"/>
                  <a:gd name="T12" fmla="*/ 242 w 249"/>
                  <a:gd name="T13" fmla="*/ 159 h 348"/>
                  <a:gd name="T14" fmla="*/ 232 w 249"/>
                  <a:gd name="T15" fmla="*/ 76 h 348"/>
                  <a:gd name="T16" fmla="*/ 17 w 249"/>
                  <a:gd name="T17" fmla="*/ 76 h 348"/>
                  <a:gd name="T18" fmla="*/ 8 w 249"/>
                  <a:gd name="T19" fmla="*/ 159 h 348"/>
                  <a:gd name="T20" fmla="*/ 1 w 249"/>
                  <a:gd name="T21" fmla="*/ 163 h 348"/>
                  <a:gd name="T22" fmla="*/ 15 w 249"/>
                  <a:gd name="T23" fmla="*/ 245 h 348"/>
                  <a:gd name="T24" fmla="*/ 23 w 249"/>
                  <a:gd name="T25" fmla="*/ 25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9" h="348">
                    <a:moveTo>
                      <a:pt x="23" y="250"/>
                    </a:moveTo>
                    <a:cubicBezTo>
                      <a:pt x="32" y="287"/>
                      <a:pt x="65" y="331"/>
                      <a:pt x="99" y="345"/>
                    </a:cubicBezTo>
                    <a:cubicBezTo>
                      <a:pt x="116" y="348"/>
                      <a:pt x="134" y="348"/>
                      <a:pt x="151" y="345"/>
                    </a:cubicBezTo>
                    <a:cubicBezTo>
                      <a:pt x="184" y="331"/>
                      <a:pt x="217" y="287"/>
                      <a:pt x="226" y="250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46" y="215"/>
                      <a:pt x="249" y="188"/>
                      <a:pt x="248" y="163"/>
                    </a:cubicBezTo>
                    <a:cubicBezTo>
                      <a:pt x="242" y="159"/>
                      <a:pt x="242" y="159"/>
                      <a:pt x="242" y="159"/>
                    </a:cubicBezTo>
                    <a:cubicBezTo>
                      <a:pt x="243" y="136"/>
                      <a:pt x="243" y="96"/>
                      <a:pt x="232" y="76"/>
                    </a:cubicBezTo>
                    <a:cubicBezTo>
                      <a:pt x="191" y="0"/>
                      <a:pt x="58" y="0"/>
                      <a:pt x="17" y="76"/>
                    </a:cubicBezTo>
                    <a:cubicBezTo>
                      <a:pt x="7" y="96"/>
                      <a:pt x="6" y="136"/>
                      <a:pt x="8" y="159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0" y="188"/>
                      <a:pt x="4" y="215"/>
                      <a:pt x="15" y="245"/>
                    </a:cubicBezTo>
                    <a:lnTo>
                      <a:pt x="23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6"/>
              <p:cNvSpPr>
                <a:spLocks/>
              </p:cNvSpPr>
              <p:nvPr/>
            </p:nvSpPr>
            <p:spPr bwMode="auto">
              <a:xfrm>
                <a:off x="-1627039" y="3929154"/>
                <a:ext cx="1006240" cy="70751"/>
              </a:xfrm>
              <a:custGeom>
                <a:avLst/>
                <a:gdLst>
                  <a:gd name="T0" fmla="*/ 0 w 443"/>
                  <a:gd name="T1" fmla="*/ 21 h 31"/>
                  <a:gd name="T2" fmla="*/ 10 w 443"/>
                  <a:gd name="T3" fmla="*/ 31 h 31"/>
                  <a:gd name="T4" fmla="*/ 433 w 443"/>
                  <a:gd name="T5" fmla="*/ 31 h 31"/>
                  <a:gd name="T6" fmla="*/ 443 w 443"/>
                  <a:gd name="T7" fmla="*/ 21 h 31"/>
                  <a:gd name="T8" fmla="*/ 443 w 443"/>
                  <a:gd name="T9" fmla="*/ 0 h 31"/>
                  <a:gd name="T10" fmla="*/ 0 w 443"/>
                  <a:gd name="T11" fmla="*/ 0 h 31"/>
                  <a:gd name="T12" fmla="*/ 0 w 443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3" h="31">
                    <a:moveTo>
                      <a:pt x="0" y="21"/>
                    </a:moveTo>
                    <a:cubicBezTo>
                      <a:pt x="0" y="27"/>
                      <a:pt x="5" y="31"/>
                      <a:pt x="10" y="31"/>
                    </a:cubicBezTo>
                    <a:cubicBezTo>
                      <a:pt x="433" y="31"/>
                      <a:pt x="433" y="31"/>
                      <a:pt x="433" y="31"/>
                    </a:cubicBezTo>
                    <a:cubicBezTo>
                      <a:pt x="438" y="31"/>
                      <a:pt x="443" y="27"/>
                      <a:pt x="443" y="21"/>
                    </a:cubicBezTo>
                    <a:cubicBezTo>
                      <a:pt x="443" y="0"/>
                      <a:pt x="443" y="0"/>
                      <a:pt x="44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76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9" y="2616373"/>
            <a:ext cx="5248193" cy="3966775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76015277"/>
              </p:ext>
            </p:extLst>
          </p:nvPr>
        </p:nvGraphicFramePr>
        <p:xfrm>
          <a:off x="6096001" y="1247948"/>
          <a:ext cx="56007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98501" y="1034322"/>
            <a:ext cx="5113632" cy="1798820"/>
            <a:chOff x="698500" y="1018006"/>
            <a:chExt cx="5229463" cy="1614373"/>
          </a:xfrm>
        </p:grpSpPr>
        <p:sp>
          <p:nvSpPr>
            <p:cNvPr id="2" name="Rectangle 1"/>
            <p:cNvSpPr/>
            <p:nvPr/>
          </p:nvSpPr>
          <p:spPr bwMode="auto">
            <a:xfrm>
              <a:off x="698500" y="1181100"/>
              <a:ext cx="5105400" cy="13589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4" name="Text Placeholder 2"/>
            <p:cNvSpPr txBox="1">
              <a:spLocks/>
            </p:cNvSpPr>
            <p:nvPr/>
          </p:nvSpPr>
          <p:spPr>
            <a:xfrm>
              <a:off x="825597" y="1413170"/>
              <a:ext cx="1562004" cy="843961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374641" indent="-374641" algn="l" defTabSz="1259386" rtl="0" eaLnBrk="1" fontAlgn="base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○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4098" indent="-389457" algn="l" defTabSz="1259386" rtl="0" eaLnBrk="1" fontAlgn="base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2667">
                  <a:solidFill>
                    <a:schemeClr val="tx1"/>
                  </a:solidFill>
                  <a:latin typeface="+mn-lt"/>
                </a:defRPr>
              </a:lvl2pPr>
              <a:lvl3pPr marL="1071007" indent="-306910" algn="l" defTabSz="1259386" rtl="0" eaLnBrk="1" fontAlgn="base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Char char="•"/>
                <a:defRPr sz="2133">
                  <a:solidFill>
                    <a:schemeClr val="tx1"/>
                  </a:solidFill>
                  <a:latin typeface="+mn-lt"/>
                </a:defRPr>
              </a:lvl3pPr>
              <a:lvl4pPr marL="1367332" indent="-296326" algn="l" defTabSz="1259386" rtl="0" eaLnBrk="1" fontAlgn="base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2133">
                  <a:solidFill>
                    <a:schemeClr val="tx1"/>
                  </a:solidFill>
                  <a:latin typeface="+mn-lt"/>
                </a:defRPr>
              </a:lvl4pPr>
              <a:lvl5pPr marL="1591694" indent="-224361" algn="l" defTabSz="1259386" rtl="0" eaLnBrk="1" fontAlgn="base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Font typeface="Arial" pitchFamily="34" charset="0"/>
                <a:buChar char="»"/>
                <a:defRPr sz="2133">
                  <a:solidFill>
                    <a:schemeClr val="tx1"/>
                  </a:solidFill>
                  <a:latin typeface="+mn-lt"/>
                </a:defRPr>
              </a:lvl5pPr>
              <a:lvl6pPr marL="1746207" indent="-215895" algn="l" defTabSz="1259386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2133">
                  <a:solidFill>
                    <a:schemeClr val="tx1"/>
                  </a:solidFill>
                  <a:latin typeface="+mn-lt"/>
                </a:defRPr>
              </a:lvl6pPr>
              <a:lvl7pPr marL="2355792" indent="-215895" algn="l" defTabSz="1259386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2133">
                  <a:solidFill>
                    <a:schemeClr val="tx1"/>
                  </a:solidFill>
                  <a:latin typeface="+mn-lt"/>
                </a:defRPr>
              </a:lvl7pPr>
              <a:lvl8pPr marL="2965377" indent="-215895" algn="l" defTabSz="1259386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2133">
                  <a:solidFill>
                    <a:schemeClr val="tx1"/>
                  </a:solidFill>
                  <a:latin typeface="+mn-lt"/>
                </a:defRPr>
              </a:lvl8pPr>
              <a:lvl9pPr marL="3574961" indent="-215895" algn="l" defTabSz="1259386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2133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GB" sz="4800" b="1" kern="0">
                  <a:solidFill>
                    <a:schemeClr val="accent5"/>
                  </a:solidFill>
                  <a:latin typeface="Myriad Pro Light"/>
                </a:rPr>
                <a:t>72%</a:t>
              </a:r>
              <a:endParaRPr lang="en-GB" sz="2800" kern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1018006"/>
              <a:ext cx="3502263" cy="1614373"/>
            </a:xfrm>
            <a:prstGeom prst="rect">
              <a:avLst/>
            </a:prstGeom>
            <a:noFill/>
          </p:spPr>
          <p:txBody>
            <a:bodyPr wrap="square" tIns="90000" rtlCol="0" anchor="ctr" anchorCtr="0">
              <a:spAutoFit/>
            </a:bodyPr>
            <a:lstStyle/>
            <a:p>
              <a:r>
                <a:rPr lang="en-GB" sz="2400" b="1" dirty="0"/>
                <a:t>believe they would lose competitive advantage without translation productivity tools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374900" y="1403350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869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875848" y="4791408"/>
            <a:ext cx="3818360" cy="1306596"/>
          </a:xfrm>
          <a:prstGeom prst="rect">
            <a:avLst/>
          </a:prstGeom>
          <a:solidFill>
            <a:schemeClr val="bg1"/>
          </a:solidFill>
        </p:spPr>
        <p:txBody>
          <a:bodyPr wrap="square" tIns="90000" rtlCol="0" anchor="ctr" anchorCtr="1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</a:rPr>
              <a:t>16% </a:t>
            </a:r>
            <a:r>
              <a:rPr lang="en-GB" sz="2400" dirty="0">
                <a:solidFill>
                  <a:srgbClr val="5C6E7E"/>
                </a:solidFill>
              </a:rPr>
              <a:t>of respondents believe that TP software innovation has peaked</a:t>
            </a:r>
            <a:endParaRPr lang="en-GB" sz="1400" dirty="0">
              <a:solidFill>
                <a:srgbClr val="5C6E7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97758" y="2871337"/>
            <a:ext cx="4900934" cy="1654965"/>
            <a:chOff x="7322354" y="2388184"/>
            <a:chExt cx="4123935" cy="1920721"/>
          </a:xfrm>
        </p:grpSpPr>
        <p:sp>
          <p:nvSpPr>
            <p:cNvPr id="12" name="Triangle 5"/>
            <p:cNvSpPr/>
            <p:nvPr/>
          </p:nvSpPr>
          <p:spPr bwMode="auto">
            <a:xfrm>
              <a:off x="8941947" y="3737115"/>
              <a:ext cx="663276" cy="57179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7366434" y="3534230"/>
              <a:ext cx="3864756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rapezoid 13"/>
            <p:cNvSpPr/>
            <p:nvPr/>
          </p:nvSpPr>
          <p:spPr bwMode="auto">
            <a:xfrm>
              <a:off x="7322354" y="2599387"/>
              <a:ext cx="1805758" cy="840836"/>
            </a:xfrm>
            <a:prstGeom prst="trapezoid">
              <a:avLst>
                <a:gd name="adj" fmla="val 3725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8101352" y="2388184"/>
              <a:ext cx="247762" cy="234385"/>
            </a:xfrm>
            <a:prstGeom prst="ellips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" name="Trapezoid 15"/>
            <p:cNvSpPr/>
            <p:nvPr/>
          </p:nvSpPr>
          <p:spPr bwMode="auto">
            <a:xfrm>
              <a:off x="9356945" y="2599387"/>
              <a:ext cx="1866747" cy="840836"/>
            </a:xfrm>
            <a:prstGeom prst="trapezoid">
              <a:avLst>
                <a:gd name="adj" fmla="val 37258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0173126" y="2388184"/>
              <a:ext cx="234385" cy="234385"/>
            </a:xfrm>
            <a:prstGeom prst="ellipse">
              <a:avLst/>
            </a:prstGeom>
            <a:noFill/>
            <a:ln w="571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1899" y="2945404"/>
              <a:ext cx="1366667" cy="516252"/>
            </a:xfrm>
            <a:prstGeom prst="rect">
              <a:avLst/>
            </a:prstGeom>
            <a:noFill/>
          </p:spPr>
          <p:txBody>
            <a:bodyPr wrap="none" tIns="90000" rtlCol="0" anchor="ctr" anchorCtr="1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/>
                </a:rPr>
                <a:t>SIMPLICITY</a:t>
              </a:r>
              <a:endParaRPr lang="en-US" sz="8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34349" y="2935847"/>
              <a:ext cx="2311940" cy="516252"/>
            </a:xfrm>
            <a:prstGeom prst="rect">
              <a:avLst/>
            </a:prstGeom>
            <a:noFill/>
          </p:spPr>
          <p:txBody>
            <a:bodyPr wrap="square" tIns="90000" rtlCol="0" anchor="ctr" anchorCtr="1">
              <a:spAutoFit/>
            </a:bodyPr>
            <a:lstStyle/>
            <a:p>
              <a:r>
                <a:rPr lang="en-US" sz="2000" b="1" cap="small" spc="-30" dirty="0">
                  <a:solidFill>
                    <a:schemeClr val="bg1"/>
                  </a:solidFill>
                  <a:latin typeface="Arial"/>
                </a:rPr>
                <a:t>FUNCTIONALITY</a:t>
              </a:r>
              <a:endParaRPr lang="en-US" sz="800" b="1" cap="small" spc="-30" dirty="0">
                <a:solidFill>
                  <a:schemeClr val="bg1"/>
                </a:solidFill>
                <a:latin typeface="Arial"/>
              </a:endParaRPr>
            </a:p>
          </p:txBody>
        </p:sp>
      </p:grp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62366737"/>
              </p:ext>
            </p:extLst>
          </p:nvPr>
        </p:nvGraphicFramePr>
        <p:xfrm>
          <a:off x="5590874" y="1360187"/>
          <a:ext cx="2259538" cy="150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612136269"/>
              </p:ext>
            </p:extLst>
          </p:nvPr>
        </p:nvGraphicFramePr>
        <p:xfrm>
          <a:off x="5590874" y="4790569"/>
          <a:ext cx="2259538" cy="150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00012" y="1435806"/>
            <a:ext cx="4335488" cy="1306596"/>
          </a:xfrm>
          <a:prstGeom prst="rect">
            <a:avLst/>
          </a:prstGeom>
          <a:solidFill>
            <a:schemeClr val="bg1"/>
          </a:solidFill>
        </p:spPr>
        <p:txBody>
          <a:bodyPr wrap="square" tIns="90000" rtlCol="0" anchor="ctr" anchorCtr="1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</a:rPr>
              <a:t>35% </a:t>
            </a:r>
            <a:r>
              <a:rPr lang="en-GB" sz="2400" dirty="0">
                <a:solidFill>
                  <a:srgbClr val="5C6E7E"/>
                </a:solidFill>
              </a:rPr>
              <a:t>Only a third think cloud-based tools are as productive as desktop-based tools </a:t>
            </a:r>
          </a:p>
        </p:txBody>
      </p:sp>
      <p:sp>
        <p:nvSpPr>
          <p:cNvPr id="24" name="Title 5"/>
          <p:cNvSpPr txBox="1">
            <a:spLocks/>
          </p:cNvSpPr>
          <p:nvPr/>
        </p:nvSpPr>
        <p:spPr>
          <a:xfrm>
            <a:off x="7724815" y="1177770"/>
            <a:ext cx="3056653" cy="464406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3733" b="1" i="0">
                <a:solidFill>
                  <a:srgbClr val="5C6E7E"/>
                </a:solidFill>
                <a:latin typeface="+mj-lt"/>
                <a:ea typeface="+mj-ea"/>
                <a:cs typeface="+mj-cs"/>
              </a:defRPr>
            </a:lvl1pPr>
            <a:lvl2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5pPr>
            <a:lvl6pPr marL="609585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6pPr>
            <a:lvl7pPr marL="1219170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7pPr>
            <a:lvl8pPr marL="1828754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8pPr>
            <a:lvl9pPr marL="2438339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500" kern="0" dirty="0">
                <a:solidFill>
                  <a:schemeClr val="accent2"/>
                </a:solidFill>
              </a:rPr>
              <a:t>A Cloudy Future</a:t>
            </a:r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435847" y="1371600"/>
            <a:ext cx="4453653" cy="850900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3733" b="1" i="0">
                <a:solidFill>
                  <a:srgbClr val="5C6E7E"/>
                </a:solidFill>
                <a:latin typeface="+mj-lt"/>
                <a:ea typeface="+mj-ea"/>
                <a:cs typeface="+mj-cs"/>
              </a:defRPr>
            </a:lvl1pPr>
            <a:lvl2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5pPr>
            <a:lvl6pPr marL="609585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6pPr>
            <a:lvl7pPr marL="1219170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7pPr>
            <a:lvl8pPr marL="1828754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8pPr>
            <a:lvl9pPr marL="2438339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500" kern="0" dirty="0">
                <a:solidFill>
                  <a:schemeClr val="accent2"/>
                </a:solidFill>
              </a:rPr>
              <a:t>Machine Translation: </a:t>
            </a:r>
            <a:br>
              <a:rPr lang="en-US" sz="2500" kern="0" dirty="0">
                <a:solidFill>
                  <a:schemeClr val="accent2"/>
                </a:solidFill>
              </a:rPr>
            </a:br>
            <a:r>
              <a:rPr lang="en-US" sz="2500" kern="0" dirty="0">
                <a:solidFill>
                  <a:schemeClr val="accent2"/>
                </a:solidFill>
              </a:rPr>
              <a:t>is no longer a dirty word</a:t>
            </a:r>
            <a:endParaRPr lang="en-GB" sz="2500" kern="0" dirty="0">
              <a:solidFill>
                <a:schemeClr val="accent2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114" y="3182301"/>
            <a:ext cx="2354425" cy="2472147"/>
          </a:xfrm>
          <a:prstGeom prst="rect">
            <a:avLst/>
          </a:prstGeom>
        </p:spPr>
      </p:pic>
      <p:sp>
        <p:nvSpPr>
          <p:cNvPr id="28" name="Title 5"/>
          <p:cNvSpPr txBox="1">
            <a:spLocks/>
          </p:cNvSpPr>
          <p:nvPr/>
        </p:nvSpPr>
        <p:spPr>
          <a:xfrm>
            <a:off x="435847" y="5041900"/>
            <a:ext cx="4453653" cy="850900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3733" b="1" i="0">
                <a:solidFill>
                  <a:srgbClr val="5C6E7E"/>
                </a:solidFill>
                <a:latin typeface="+mj-lt"/>
                <a:ea typeface="+mj-ea"/>
                <a:cs typeface="+mj-cs"/>
              </a:defRPr>
            </a:lvl1pPr>
            <a:lvl2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5pPr>
            <a:lvl6pPr marL="609585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6pPr>
            <a:lvl7pPr marL="1219170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7pPr>
            <a:lvl8pPr marL="1828754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8pPr>
            <a:lvl9pPr marL="2438339" algn="l" defTabSz="1259386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933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500" kern="0" dirty="0">
                <a:solidFill>
                  <a:schemeClr val="accent2"/>
                </a:solidFill>
              </a:rPr>
              <a:t>Open Platforms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Graphic spid="2" grpId="0">
        <p:bldAsOne/>
      </p:bldGraphic>
      <p:bldGraphic spid="21" grpId="0">
        <p:bldAsOne/>
      </p:bldGraphic>
      <p:bldP spid="4" grpId="0" animBg="1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333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Key </a:t>
            </a:r>
            <a:br>
              <a:rPr lang="en-GB" sz="5333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</a:br>
            <a:r>
              <a:rPr lang="en-GB" sz="5333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Technology </a:t>
            </a:r>
            <a:br>
              <a:rPr lang="en-GB" sz="5333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</a:br>
            <a:r>
              <a:rPr lang="en-GB" sz="5333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Trends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768075" y="740702"/>
            <a:ext cx="4847861" cy="1025844"/>
            <a:chOff x="5076056" y="555526"/>
            <a:chExt cx="3635896" cy="769383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076056" y="555526"/>
              <a:ext cx="3635896" cy="76938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4000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CLOUD COMPUTING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 rot="10800000">
              <a:off x="8045104" y="652186"/>
              <a:ext cx="576064" cy="57606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162844" y="829371"/>
              <a:ext cx="340584" cy="221695"/>
            </a:xfrm>
            <a:custGeom>
              <a:avLst/>
              <a:gdLst>
                <a:gd name="T0" fmla="*/ 714 w 756"/>
                <a:gd name="T1" fmla="*/ 492 h 492"/>
                <a:gd name="T2" fmla="*/ 78 w 756"/>
                <a:gd name="T3" fmla="*/ 492 h 492"/>
                <a:gd name="T4" fmla="*/ 0 w 756"/>
                <a:gd name="T5" fmla="*/ 375 h 492"/>
                <a:gd name="T6" fmla="*/ 106 w 756"/>
                <a:gd name="T7" fmla="*/ 249 h 492"/>
                <a:gd name="T8" fmla="*/ 82 w 756"/>
                <a:gd name="T9" fmla="*/ 164 h 492"/>
                <a:gd name="T10" fmla="*/ 247 w 756"/>
                <a:gd name="T11" fmla="*/ 0 h 492"/>
                <a:gd name="T12" fmla="*/ 408 w 756"/>
                <a:gd name="T13" fmla="*/ 134 h 492"/>
                <a:gd name="T14" fmla="*/ 469 w 756"/>
                <a:gd name="T15" fmla="*/ 115 h 492"/>
                <a:gd name="T16" fmla="*/ 578 w 756"/>
                <a:gd name="T17" fmla="*/ 223 h 492"/>
                <a:gd name="T18" fmla="*/ 573 w 756"/>
                <a:gd name="T19" fmla="*/ 255 h 492"/>
                <a:gd name="T20" fmla="*/ 638 w 756"/>
                <a:gd name="T21" fmla="*/ 330 h 492"/>
                <a:gd name="T22" fmla="*/ 665 w 756"/>
                <a:gd name="T23" fmla="*/ 325 h 492"/>
                <a:gd name="T24" fmla="*/ 756 w 756"/>
                <a:gd name="T25" fmla="*/ 416 h 492"/>
                <a:gd name="T26" fmla="*/ 714 w 756"/>
                <a:gd name="T2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6" h="492">
                  <a:moveTo>
                    <a:pt x="714" y="492"/>
                  </a:moveTo>
                  <a:cubicBezTo>
                    <a:pt x="78" y="492"/>
                    <a:pt x="78" y="492"/>
                    <a:pt x="78" y="492"/>
                  </a:cubicBezTo>
                  <a:cubicBezTo>
                    <a:pt x="32" y="473"/>
                    <a:pt x="0" y="427"/>
                    <a:pt x="0" y="375"/>
                  </a:cubicBezTo>
                  <a:cubicBezTo>
                    <a:pt x="0" y="312"/>
                    <a:pt x="46" y="259"/>
                    <a:pt x="106" y="249"/>
                  </a:cubicBezTo>
                  <a:cubicBezTo>
                    <a:pt x="91" y="224"/>
                    <a:pt x="82" y="195"/>
                    <a:pt x="82" y="164"/>
                  </a:cubicBezTo>
                  <a:cubicBezTo>
                    <a:pt x="82" y="74"/>
                    <a:pt x="156" y="0"/>
                    <a:pt x="247" y="0"/>
                  </a:cubicBezTo>
                  <a:cubicBezTo>
                    <a:pt x="327" y="0"/>
                    <a:pt x="393" y="58"/>
                    <a:pt x="408" y="134"/>
                  </a:cubicBezTo>
                  <a:cubicBezTo>
                    <a:pt x="425" y="122"/>
                    <a:pt x="446" y="115"/>
                    <a:pt x="469" y="115"/>
                  </a:cubicBezTo>
                  <a:cubicBezTo>
                    <a:pt x="529" y="115"/>
                    <a:pt x="578" y="163"/>
                    <a:pt x="578" y="223"/>
                  </a:cubicBezTo>
                  <a:cubicBezTo>
                    <a:pt x="578" y="234"/>
                    <a:pt x="576" y="245"/>
                    <a:pt x="573" y="255"/>
                  </a:cubicBezTo>
                  <a:cubicBezTo>
                    <a:pt x="609" y="262"/>
                    <a:pt x="636" y="292"/>
                    <a:pt x="638" y="330"/>
                  </a:cubicBezTo>
                  <a:cubicBezTo>
                    <a:pt x="647" y="327"/>
                    <a:pt x="656" y="325"/>
                    <a:pt x="665" y="325"/>
                  </a:cubicBezTo>
                  <a:cubicBezTo>
                    <a:pt x="716" y="325"/>
                    <a:pt x="756" y="366"/>
                    <a:pt x="756" y="416"/>
                  </a:cubicBezTo>
                  <a:cubicBezTo>
                    <a:pt x="756" y="448"/>
                    <a:pt x="739" y="476"/>
                    <a:pt x="714" y="4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68075" y="1820806"/>
            <a:ext cx="4847861" cy="1025844"/>
            <a:chOff x="5076056" y="1365604"/>
            <a:chExt cx="3635896" cy="769383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076056" y="1365604"/>
              <a:ext cx="3635896" cy="76938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4000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MACHINE LEARNING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0800000">
              <a:off x="8045104" y="1462264"/>
              <a:ext cx="576064" cy="57606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152944" y="1601560"/>
              <a:ext cx="371147" cy="322118"/>
              <a:chOff x="8152944" y="1601560"/>
              <a:chExt cx="371147" cy="322118"/>
            </a:xfrm>
          </p:grpSpPr>
          <p:sp>
            <p:nvSpPr>
              <p:cNvPr id="14" name="Freeform 24"/>
              <p:cNvSpPr>
                <a:spLocks noEditPoints="1"/>
              </p:cNvSpPr>
              <p:nvPr/>
            </p:nvSpPr>
            <p:spPr bwMode="auto">
              <a:xfrm>
                <a:off x="8152944" y="1601560"/>
                <a:ext cx="371147" cy="322118"/>
              </a:xfrm>
              <a:custGeom>
                <a:avLst/>
                <a:gdLst>
                  <a:gd name="T0" fmla="*/ 717 w 756"/>
                  <a:gd name="T1" fmla="*/ 0 h 656"/>
                  <a:gd name="T2" fmla="*/ 40 w 756"/>
                  <a:gd name="T3" fmla="*/ 0 h 656"/>
                  <a:gd name="T4" fmla="*/ 0 w 756"/>
                  <a:gd name="T5" fmla="*/ 40 h 656"/>
                  <a:gd name="T6" fmla="*/ 0 w 756"/>
                  <a:gd name="T7" fmla="*/ 513 h 656"/>
                  <a:gd name="T8" fmla="*/ 40 w 756"/>
                  <a:gd name="T9" fmla="*/ 552 h 656"/>
                  <a:gd name="T10" fmla="*/ 253 w 756"/>
                  <a:gd name="T11" fmla="*/ 552 h 656"/>
                  <a:gd name="T12" fmla="*/ 253 w 756"/>
                  <a:gd name="T13" fmla="*/ 599 h 656"/>
                  <a:gd name="T14" fmla="*/ 173 w 756"/>
                  <a:gd name="T15" fmla="*/ 632 h 656"/>
                  <a:gd name="T16" fmla="*/ 173 w 756"/>
                  <a:gd name="T17" fmla="*/ 656 h 656"/>
                  <a:gd name="T18" fmla="*/ 374 w 756"/>
                  <a:gd name="T19" fmla="*/ 656 h 656"/>
                  <a:gd name="T20" fmla="*/ 375 w 756"/>
                  <a:gd name="T21" fmla="*/ 656 h 656"/>
                  <a:gd name="T22" fmla="*/ 376 w 756"/>
                  <a:gd name="T23" fmla="*/ 656 h 656"/>
                  <a:gd name="T24" fmla="*/ 578 w 756"/>
                  <a:gd name="T25" fmla="*/ 656 h 656"/>
                  <a:gd name="T26" fmla="*/ 578 w 756"/>
                  <a:gd name="T27" fmla="*/ 632 h 656"/>
                  <a:gd name="T28" fmla="*/ 498 w 756"/>
                  <a:gd name="T29" fmla="*/ 599 h 656"/>
                  <a:gd name="T30" fmla="*/ 498 w 756"/>
                  <a:gd name="T31" fmla="*/ 552 h 656"/>
                  <a:gd name="T32" fmla="*/ 717 w 756"/>
                  <a:gd name="T33" fmla="*/ 552 h 656"/>
                  <a:gd name="T34" fmla="*/ 756 w 756"/>
                  <a:gd name="T35" fmla="*/ 513 h 656"/>
                  <a:gd name="T36" fmla="*/ 756 w 756"/>
                  <a:gd name="T37" fmla="*/ 40 h 656"/>
                  <a:gd name="T38" fmla="*/ 717 w 756"/>
                  <a:gd name="T39" fmla="*/ 0 h 656"/>
                  <a:gd name="T40" fmla="*/ 724 w 756"/>
                  <a:gd name="T41" fmla="*/ 521 h 656"/>
                  <a:gd name="T42" fmla="*/ 33 w 756"/>
                  <a:gd name="T43" fmla="*/ 521 h 656"/>
                  <a:gd name="T44" fmla="*/ 33 w 756"/>
                  <a:gd name="T45" fmla="*/ 32 h 656"/>
                  <a:gd name="T46" fmla="*/ 724 w 756"/>
                  <a:gd name="T47" fmla="*/ 32 h 656"/>
                  <a:gd name="T48" fmla="*/ 724 w 756"/>
                  <a:gd name="T49" fmla="*/ 521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6" h="656">
                    <a:moveTo>
                      <a:pt x="717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13"/>
                      <a:pt x="0" y="513"/>
                      <a:pt x="0" y="513"/>
                    </a:cubicBezTo>
                    <a:cubicBezTo>
                      <a:pt x="0" y="534"/>
                      <a:pt x="18" y="552"/>
                      <a:pt x="40" y="552"/>
                    </a:cubicBezTo>
                    <a:cubicBezTo>
                      <a:pt x="253" y="552"/>
                      <a:pt x="253" y="552"/>
                      <a:pt x="253" y="552"/>
                    </a:cubicBezTo>
                    <a:cubicBezTo>
                      <a:pt x="253" y="561"/>
                      <a:pt x="253" y="576"/>
                      <a:pt x="253" y="599"/>
                    </a:cubicBezTo>
                    <a:cubicBezTo>
                      <a:pt x="253" y="632"/>
                      <a:pt x="173" y="632"/>
                      <a:pt x="173" y="632"/>
                    </a:cubicBezTo>
                    <a:cubicBezTo>
                      <a:pt x="173" y="656"/>
                      <a:pt x="173" y="656"/>
                      <a:pt x="173" y="656"/>
                    </a:cubicBezTo>
                    <a:cubicBezTo>
                      <a:pt x="374" y="656"/>
                      <a:pt x="374" y="656"/>
                      <a:pt x="374" y="656"/>
                    </a:cubicBezTo>
                    <a:cubicBezTo>
                      <a:pt x="375" y="656"/>
                      <a:pt x="375" y="656"/>
                      <a:pt x="375" y="656"/>
                    </a:cubicBezTo>
                    <a:cubicBezTo>
                      <a:pt x="376" y="656"/>
                      <a:pt x="376" y="656"/>
                      <a:pt x="376" y="656"/>
                    </a:cubicBezTo>
                    <a:cubicBezTo>
                      <a:pt x="578" y="656"/>
                      <a:pt x="578" y="656"/>
                      <a:pt x="578" y="656"/>
                    </a:cubicBezTo>
                    <a:cubicBezTo>
                      <a:pt x="578" y="632"/>
                      <a:pt x="578" y="632"/>
                      <a:pt x="578" y="632"/>
                    </a:cubicBezTo>
                    <a:cubicBezTo>
                      <a:pt x="578" y="632"/>
                      <a:pt x="498" y="632"/>
                      <a:pt x="498" y="599"/>
                    </a:cubicBezTo>
                    <a:cubicBezTo>
                      <a:pt x="498" y="576"/>
                      <a:pt x="498" y="561"/>
                      <a:pt x="498" y="552"/>
                    </a:cubicBezTo>
                    <a:cubicBezTo>
                      <a:pt x="717" y="552"/>
                      <a:pt x="717" y="552"/>
                      <a:pt x="717" y="552"/>
                    </a:cubicBezTo>
                    <a:cubicBezTo>
                      <a:pt x="739" y="552"/>
                      <a:pt x="756" y="534"/>
                      <a:pt x="756" y="513"/>
                    </a:cubicBezTo>
                    <a:cubicBezTo>
                      <a:pt x="756" y="40"/>
                      <a:pt x="756" y="40"/>
                      <a:pt x="756" y="40"/>
                    </a:cubicBezTo>
                    <a:cubicBezTo>
                      <a:pt x="756" y="18"/>
                      <a:pt x="739" y="0"/>
                      <a:pt x="717" y="0"/>
                    </a:cubicBezTo>
                    <a:close/>
                    <a:moveTo>
                      <a:pt x="724" y="521"/>
                    </a:moveTo>
                    <a:cubicBezTo>
                      <a:pt x="33" y="521"/>
                      <a:pt x="33" y="521"/>
                      <a:pt x="33" y="52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724" y="32"/>
                      <a:pt x="724" y="32"/>
                      <a:pt x="724" y="32"/>
                    </a:cubicBezTo>
                    <a:lnTo>
                      <a:pt x="724" y="5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235359" y="1653754"/>
                <a:ext cx="224424" cy="173216"/>
                <a:chOff x="2558972" y="5069659"/>
                <a:chExt cx="1042799" cy="804857"/>
              </a:xfrm>
            </p:grpSpPr>
            <p:sp>
              <p:nvSpPr>
                <p:cNvPr id="16" name="Freeform 11"/>
                <p:cNvSpPr>
                  <a:spLocks noEditPoints="1"/>
                </p:cNvSpPr>
                <p:nvPr/>
              </p:nvSpPr>
              <p:spPr bwMode="auto">
                <a:xfrm>
                  <a:off x="2683679" y="5136268"/>
                  <a:ext cx="249043" cy="249043"/>
                </a:xfrm>
                <a:custGeom>
                  <a:avLst/>
                  <a:gdLst>
                    <a:gd name="T0" fmla="*/ 1 w 112"/>
                    <a:gd name="T1" fmla="*/ 43 h 112"/>
                    <a:gd name="T2" fmla="*/ 10 w 112"/>
                    <a:gd name="T3" fmla="*/ 67 h 112"/>
                    <a:gd name="T4" fmla="*/ 10 w 112"/>
                    <a:gd name="T5" fmla="*/ 68 h 112"/>
                    <a:gd name="T6" fmla="*/ 13 w 112"/>
                    <a:gd name="T7" fmla="*/ 93 h 112"/>
                    <a:gd name="T8" fmla="*/ 23 w 112"/>
                    <a:gd name="T9" fmla="*/ 88 h 112"/>
                    <a:gd name="T10" fmla="*/ 22 w 112"/>
                    <a:gd name="T11" fmla="*/ 89 h 112"/>
                    <a:gd name="T12" fmla="*/ 37 w 112"/>
                    <a:gd name="T13" fmla="*/ 110 h 112"/>
                    <a:gd name="T14" fmla="*/ 43 w 112"/>
                    <a:gd name="T15" fmla="*/ 100 h 112"/>
                    <a:gd name="T16" fmla="*/ 43 w 112"/>
                    <a:gd name="T17" fmla="*/ 102 h 112"/>
                    <a:gd name="T18" fmla="*/ 67 w 112"/>
                    <a:gd name="T19" fmla="*/ 112 h 112"/>
                    <a:gd name="T20" fmla="*/ 67 w 112"/>
                    <a:gd name="T21" fmla="*/ 101 h 112"/>
                    <a:gd name="T22" fmla="*/ 68 w 112"/>
                    <a:gd name="T23" fmla="*/ 102 h 112"/>
                    <a:gd name="T24" fmla="*/ 93 w 112"/>
                    <a:gd name="T25" fmla="*/ 99 h 112"/>
                    <a:gd name="T26" fmla="*/ 89 w 112"/>
                    <a:gd name="T27" fmla="*/ 90 h 112"/>
                    <a:gd name="T28" fmla="*/ 89 w 112"/>
                    <a:gd name="T29" fmla="*/ 90 h 112"/>
                    <a:gd name="T30" fmla="*/ 89 w 112"/>
                    <a:gd name="T31" fmla="*/ 90 h 112"/>
                    <a:gd name="T32" fmla="*/ 98 w 112"/>
                    <a:gd name="T33" fmla="*/ 95 h 112"/>
                    <a:gd name="T34" fmla="*/ 101 w 112"/>
                    <a:gd name="T35" fmla="*/ 70 h 112"/>
                    <a:gd name="T36" fmla="*/ 102 w 112"/>
                    <a:gd name="T37" fmla="*/ 69 h 112"/>
                    <a:gd name="T38" fmla="*/ 112 w 112"/>
                    <a:gd name="T39" fmla="*/ 69 h 112"/>
                    <a:gd name="T40" fmla="*/ 105 w 112"/>
                    <a:gd name="T41" fmla="*/ 45 h 112"/>
                    <a:gd name="T42" fmla="*/ 101 w 112"/>
                    <a:gd name="T43" fmla="*/ 45 h 112"/>
                    <a:gd name="T44" fmla="*/ 111 w 112"/>
                    <a:gd name="T45" fmla="*/ 40 h 112"/>
                    <a:gd name="T46" fmla="*/ 91 w 112"/>
                    <a:gd name="T47" fmla="*/ 23 h 112"/>
                    <a:gd name="T48" fmla="*/ 89 w 112"/>
                    <a:gd name="T49" fmla="*/ 24 h 112"/>
                    <a:gd name="T50" fmla="*/ 90 w 112"/>
                    <a:gd name="T51" fmla="*/ 23 h 112"/>
                    <a:gd name="T52" fmla="*/ 75 w 112"/>
                    <a:gd name="T53" fmla="*/ 2 h 112"/>
                    <a:gd name="T54" fmla="*/ 69 w 112"/>
                    <a:gd name="T55" fmla="*/ 12 h 112"/>
                    <a:gd name="T56" fmla="*/ 69 w 112"/>
                    <a:gd name="T57" fmla="*/ 11 h 112"/>
                    <a:gd name="T58" fmla="*/ 45 w 112"/>
                    <a:gd name="T59" fmla="*/ 0 h 112"/>
                    <a:gd name="T60" fmla="*/ 45 w 112"/>
                    <a:gd name="T61" fmla="*/ 11 h 112"/>
                    <a:gd name="T62" fmla="*/ 44 w 112"/>
                    <a:gd name="T63" fmla="*/ 10 h 112"/>
                    <a:gd name="T64" fmla="*/ 19 w 112"/>
                    <a:gd name="T65" fmla="*/ 13 h 112"/>
                    <a:gd name="T66" fmla="*/ 24 w 112"/>
                    <a:gd name="T67" fmla="*/ 23 h 112"/>
                    <a:gd name="T68" fmla="*/ 23 w 112"/>
                    <a:gd name="T69" fmla="*/ 22 h 112"/>
                    <a:gd name="T70" fmla="*/ 2 w 112"/>
                    <a:gd name="T71" fmla="*/ 37 h 112"/>
                    <a:gd name="T72" fmla="*/ 12 w 112"/>
                    <a:gd name="T73" fmla="*/ 43 h 112"/>
                    <a:gd name="T74" fmla="*/ 40 w 112"/>
                    <a:gd name="T75" fmla="*/ 39 h 112"/>
                    <a:gd name="T76" fmla="*/ 57 w 112"/>
                    <a:gd name="T77" fmla="*/ 33 h 112"/>
                    <a:gd name="T78" fmla="*/ 73 w 112"/>
                    <a:gd name="T79" fmla="*/ 40 h 112"/>
                    <a:gd name="T80" fmla="*/ 79 w 112"/>
                    <a:gd name="T81" fmla="*/ 57 h 112"/>
                    <a:gd name="T82" fmla="*/ 79 w 112"/>
                    <a:gd name="T83" fmla="*/ 57 h 112"/>
                    <a:gd name="T84" fmla="*/ 56 w 112"/>
                    <a:gd name="T85" fmla="*/ 79 h 112"/>
                    <a:gd name="T86" fmla="*/ 55 w 112"/>
                    <a:gd name="T87" fmla="*/ 79 h 112"/>
                    <a:gd name="T88" fmla="*/ 39 w 112"/>
                    <a:gd name="T89" fmla="*/ 72 h 112"/>
                    <a:gd name="T90" fmla="*/ 40 w 112"/>
                    <a:gd name="T91" fmla="*/ 3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2" h="112">
                      <a:moveTo>
                        <a:pt x="11" y="43"/>
                      </a:move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0" y="67"/>
                        <a:pt x="10" y="67"/>
                        <a:pt x="10" y="67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10" y="68"/>
                        <a:pt x="10" y="68"/>
                        <a:pt x="10" y="68"/>
                      </a:cubicBezTo>
                      <a:cubicBezTo>
                        <a:pt x="1" y="72"/>
                        <a:pt x="1" y="72"/>
                        <a:pt x="1" y="72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22" y="89"/>
                        <a:pt x="22" y="89"/>
                        <a:pt x="22" y="89"/>
                      </a:cubicBezTo>
                      <a:cubicBezTo>
                        <a:pt x="23" y="88"/>
                        <a:pt x="23" y="88"/>
                        <a:pt x="23" y="88"/>
                      </a:cubicBezTo>
                      <a:cubicBezTo>
                        <a:pt x="22" y="89"/>
                        <a:pt x="22" y="89"/>
                        <a:pt x="22" y="89"/>
                      </a:cubicBezTo>
                      <a:cubicBezTo>
                        <a:pt x="22" y="89"/>
                        <a:pt x="22" y="89"/>
                        <a:pt x="22" y="89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37" y="110"/>
                        <a:pt x="37" y="110"/>
                        <a:pt x="37" y="11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43" y="102"/>
                        <a:pt x="43" y="102"/>
                        <a:pt x="43" y="102"/>
                      </a:cubicBezTo>
                      <a:cubicBezTo>
                        <a:pt x="43" y="112"/>
                        <a:pt x="43" y="112"/>
                        <a:pt x="43" y="112"/>
                      </a:cubicBezTo>
                      <a:cubicBezTo>
                        <a:pt x="67" y="112"/>
                        <a:pt x="67" y="112"/>
                        <a:pt x="67" y="112"/>
                      </a:cubicBezTo>
                      <a:cubicBezTo>
                        <a:pt x="67" y="102"/>
                        <a:pt x="67" y="102"/>
                        <a:pt x="67" y="102"/>
                      </a:cubicBezTo>
                      <a:cubicBezTo>
                        <a:pt x="67" y="101"/>
                        <a:pt x="67" y="101"/>
                        <a:pt x="67" y="101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72" y="111"/>
                        <a:pt x="72" y="111"/>
                        <a:pt x="72" y="111"/>
                      </a:cubicBezTo>
                      <a:cubicBezTo>
                        <a:pt x="93" y="99"/>
                        <a:pt x="93" y="99"/>
                        <a:pt x="93" y="99"/>
                      </a:cubicBezTo>
                      <a:cubicBezTo>
                        <a:pt x="89" y="92"/>
                        <a:pt x="89" y="92"/>
                        <a:pt x="89" y="92"/>
                      </a:cubicBezTo>
                      <a:cubicBezTo>
                        <a:pt x="89" y="90"/>
                        <a:pt x="89" y="90"/>
                        <a:pt x="89" y="90"/>
                      </a:cubicBezTo>
                      <a:cubicBezTo>
                        <a:pt x="88" y="89"/>
                        <a:pt x="88" y="89"/>
                        <a:pt x="88" y="89"/>
                      </a:cubicBezTo>
                      <a:cubicBezTo>
                        <a:pt x="89" y="90"/>
                        <a:pt x="89" y="90"/>
                        <a:pt x="89" y="90"/>
                      </a:cubicBezTo>
                      <a:cubicBezTo>
                        <a:pt x="89" y="90"/>
                        <a:pt x="89" y="90"/>
                        <a:pt x="89" y="90"/>
                      </a:cubicBezTo>
                      <a:cubicBezTo>
                        <a:pt x="89" y="90"/>
                        <a:pt x="89" y="90"/>
                        <a:pt x="89" y="90"/>
                      </a:cubicBezTo>
                      <a:cubicBezTo>
                        <a:pt x="90" y="90"/>
                        <a:pt x="90" y="90"/>
                        <a:pt x="90" y="90"/>
                      </a:cubicBezTo>
                      <a:cubicBezTo>
                        <a:pt x="98" y="95"/>
                        <a:pt x="98" y="95"/>
                        <a:pt x="98" y="95"/>
                      </a:cubicBezTo>
                      <a:cubicBezTo>
                        <a:pt x="110" y="75"/>
                        <a:pt x="110" y="75"/>
                        <a:pt x="110" y="75"/>
                      </a:cubicBezTo>
                      <a:cubicBezTo>
                        <a:pt x="101" y="70"/>
                        <a:pt x="101" y="70"/>
                        <a:pt x="101" y="70"/>
                      </a:cubicBezTo>
                      <a:cubicBezTo>
                        <a:pt x="100" y="69"/>
                        <a:pt x="100" y="69"/>
                        <a:pt x="100" y="69"/>
                      </a:cubicBezTo>
                      <a:cubicBezTo>
                        <a:pt x="102" y="69"/>
                        <a:pt x="102" y="69"/>
                        <a:pt x="102" y="69"/>
                      </a:cubicBezTo>
                      <a:cubicBezTo>
                        <a:pt x="102" y="69"/>
                        <a:pt x="102" y="69"/>
                        <a:pt x="102" y="69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45"/>
                        <a:pt x="112" y="45"/>
                        <a:pt x="112" y="45"/>
                      </a:cubicBezTo>
                      <a:cubicBezTo>
                        <a:pt x="105" y="45"/>
                        <a:pt x="105" y="45"/>
                        <a:pt x="105" y="45"/>
                      </a:cubicBezTo>
                      <a:cubicBezTo>
                        <a:pt x="102" y="45"/>
                        <a:pt x="102" y="45"/>
                        <a:pt x="102" y="45"/>
                      </a:cubicBezTo>
                      <a:cubicBezTo>
                        <a:pt x="101" y="45"/>
                        <a:pt x="101" y="45"/>
                        <a:pt x="101" y="45"/>
                      </a:cubicBezTo>
                      <a:cubicBezTo>
                        <a:pt x="102" y="44"/>
                        <a:pt x="102" y="44"/>
                        <a:pt x="102" y="44"/>
                      </a:cubicBezTo>
                      <a:cubicBezTo>
                        <a:pt x="111" y="40"/>
                        <a:pt x="111" y="40"/>
                        <a:pt x="111" y="40"/>
                      </a:cubicBezTo>
                      <a:cubicBezTo>
                        <a:pt x="99" y="19"/>
                        <a:pt x="99" y="19"/>
                        <a:pt x="99" y="19"/>
                      </a:cubicBezTo>
                      <a:cubicBezTo>
                        <a:pt x="91" y="23"/>
                        <a:pt x="91" y="23"/>
                        <a:pt x="91" y="23"/>
                      </a:cubicBezTo>
                      <a:cubicBezTo>
                        <a:pt x="90" y="23"/>
                        <a:pt x="90" y="23"/>
                        <a:pt x="90" y="23"/>
                      </a:cubicBezTo>
                      <a:cubicBezTo>
                        <a:pt x="89" y="24"/>
                        <a:pt x="89" y="24"/>
                        <a:pt x="89" y="24"/>
                      </a:cubicBezTo>
                      <a:cubicBezTo>
                        <a:pt x="90" y="23"/>
                        <a:pt x="90" y="23"/>
                        <a:pt x="90" y="23"/>
                      </a:cubicBezTo>
                      <a:cubicBezTo>
                        <a:pt x="90" y="23"/>
                        <a:pt x="90" y="23"/>
                        <a:pt x="90" y="23"/>
                      </a:cubicBezTo>
                      <a:cubicBezTo>
                        <a:pt x="95" y="15"/>
                        <a:pt x="95" y="15"/>
                        <a:pt x="95" y="15"/>
                      </a:cubicBezTo>
                      <a:cubicBezTo>
                        <a:pt x="75" y="2"/>
                        <a:pt x="75" y="2"/>
                        <a:pt x="75" y="2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lose/>
                      <a:moveTo>
                        <a:pt x="40" y="39"/>
                      </a:moveTo>
                      <a:cubicBezTo>
                        <a:pt x="44" y="35"/>
                        <a:pt x="50" y="33"/>
                        <a:pt x="56" y="33"/>
                      </a:cubicBezTo>
                      <a:cubicBezTo>
                        <a:pt x="56" y="33"/>
                        <a:pt x="56" y="33"/>
                        <a:pt x="57" y="33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63" y="33"/>
                        <a:pt x="69" y="36"/>
                        <a:pt x="73" y="40"/>
                      </a:cubicBezTo>
                      <a:cubicBezTo>
                        <a:pt x="77" y="44"/>
                        <a:pt x="79" y="50"/>
                        <a:pt x="79" y="56"/>
                      </a:cubicBezTo>
                      <a:cubicBezTo>
                        <a:pt x="79" y="56"/>
                        <a:pt x="79" y="56"/>
                        <a:pt x="79" y="57"/>
                      </a:cubicBezTo>
                      <a:cubicBezTo>
                        <a:pt x="79" y="57"/>
                        <a:pt x="79" y="57"/>
                        <a:pt x="79" y="57"/>
                      </a:cubicBezTo>
                      <a:cubicBezTo>
                        <a:pt x="79" y="57"/>
                        <a:pt x="79" y="57"/>
                        <a:pt x="79" y="57"/>
                      </a:cubicBezTo>
                      <a:cubicBezTo>
                        <a:pt x="79" y="63"/>
                        <a:pt x="76" y="69"/>
                        <a:pt x="72" y="73"/>
                      </a:cubicBezTo>
                      <a:cubicBezTo>
                        <a:pt x="68" y="77"/>
                        <a:pt x="62" y="79"/>
                        <a:pt x="56" y="79"/>
                      </a:cubicBezTo>
                      <a:cubicBezTo>
                        <a:pt x="56" y="79"/>
                        <a:pt x="56" y="79"/>
                        <a:pt x="55" y="79"/>
                      </a:cubicBezTo>
                      <a:cubicBezTo>
                        <a:pt x="55" y="79"/>
                        <a:pt x="55" y="79"/>
                        <a:pt x="55" y="79"/>
                      </a:cubicBezTo>
                      <a:cubicBezTo>
                        <a:pt x="55" y="79"/>
                        <a:pt x="55" y="79"/>
                        <a:pt x="55" y="79"/>
                      </a:cubicBezTo>
                      <a:cubicBezTo>
                        <a:pt x="49" y="79"/>
                        <a:pt x="43" y="76"/>
                        <a:pt x="39" y="72"/>
                      </a:cubicBezTo>
                      <a:cubicBezTo>
                        <a:pt x="35" y="68"/>
                        <a:pt x="33" y="62"/>
                        <a:pt x="33" y="56"/>
                      </a:cubicBezTo>
                      <a:cubicBezTo>
                        <a:pt x="33" y="49"/>
                        <a:pt x="36" y="43"/>
                        <a:pt x="40" y="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7" name="Freeform 12"/>
                <p:cNvSpPr>
                  <a:spLocks noEditPoints="1"/>
                </p:cNvSpPr>
                <p:nvPr/>
              </p:nvSpPr>
              <p:spPr bwMode="auto">
                <a:xfrm>
                  <a:off x="2954925" y="5069659"/>
                  <a:ext cx="646846" cy="649066"/>
                </a:xfrm>
                <a:custGeom>
                  <a:avLst/>
                  <a:gdLst>
                    <a:gd name="T0" fmla="*/ 231 w 291"/>
                    <a:gd name="T1" fmla="*/ 264 h 292"/>
                    <a:gd name="T2" fmla="*/ 256 w 291"/>
                    <a:gd name="T3" fmla="*/ 241 h 292"/>
                    <a:gd name="T4" fmla="*/ 235 w 291"/>
                    <a:gd name="T5" fmla="*/ 218 h 292"/>
                    <a:gd name="T6" fmla="*/ 243 w 291"/>
                    <a:gd name="T7" fmla="*/ 208 h 292"/>
                    <a:gd name="T8" fmla="*/ 249 w 291"/>
                    <a:gd name="T9" fmla="*/ 196 h 292"/>
                    <a:gd name="T10" fmla="*/ 279 w 291"/>
                    <a:gd name="T11" fmla="*/ 206 h 292"/>
                    <a:gd name="T12" fmla="*/ 289 w 291"/>
                    <a:gd name="T13" fmla="*/ 173 h 292"/>
                    <a:gd name="T14" fmla="*/ 259 w 291"/>
                    <a:gd name="T15" fmla="*/ 164 h 292"/>
                    <a:gd name="T16" fmla="*/ 260 w 291"/>
                    <a:gd name="T17" fmla="*/ 138 h 292"/>
                    <a:gd name="T18" fmla="*/ 291 w 291"/>
                    <a:gd name="T19" fmla="*/ 131 h 292"/>
                    <a:gd name="T20" fmla="*/ 283 w 291"/>
                    <a:gd name="T21" fmla="*/ 97 h 292"/>
                    <a:gd name="T22" fmla="*/ 253 w 291"/>
                    <a:gd name="T23" fmla="*/ 104 h 292"/>
                    <a:gd name="T24" fmla="*/ 241 w 291"/>
                    <a:gd name="T25" fmla="*/ 81 h 292"/>
                    <a:gd name="T26" fmla="*/ 264 w 291"/>
                    <a:gd name="T27" fmla="*/ 60 h 292"/>
                    <a:gd name="T28" fmla="*/ 241 w 291"/>
                    <a:gd name="T29" fmla="*/ 35 h 292"/>
                    <a:gd name="T30" fmla="*/ 217 w 291"/>
                    <a:gd name="T31" fmla="*/ 56 h 292"/>
                    <a:gd name="T32" fmla="*/ 207 w 291"/>
                    <a:gd name="T33" fmla="*/ 48 h 292"/>
                    <a:gd name="T34" fmla="*/ 196 w 291"/>
                    <a:gd name="T35" fmla="*/ 42 h 292"/>
                    <a:gd name="T36" fmla="*/ 205 w 291"/>
                    <a:gd name="T37" fmla="*/ 12 h 292"/>
                    <a:gd name="T38" fmla="*/ 172 w 291"/>
                    <a:gd name="T39" fmla="*/ 2 h 292"/>
                    <a:gd name="T40" fmla="*/ 163 w 291"/>
                    <a:gd name="T41" fmla="*/ 32 h 292"/>
                    <a:gd name="T42" fmla="*/ 137 w 291"/>
                    <a:gd name="T43" fmla="*/ 31 h 292"/>
                    <a:gd name="T44" fmla="*/ 130 w 291"/>
                    <a:gd name="T45" fmla="*/ 0 h 292"/>
                    <a:gd name="T46" fmla="*/ 97 w 291"/>
                    <a:gd name="T47" fmla="*/ 8 h 292"/>
                    <a:gd name="T48" fmla="*/ 103 w 291"/>
                    <a:gd name="T49" fmla="*/ 38 h 292"/>
                    <a:gd name="T50" fmla="*/ 80 w 291"/>
                    <a:gd name="T51" fmla="*/ 50 h 292"/>
                    <a:gd name="T52" fmla="*/ 59 w 291"/>
                    <a:gd name="T53" fmla="*/ 27 h 292"/>
                    <a:gd name="T54" fmla="*/ 34 w 291"/>
                    <a:gd name="T55" fmla="*/ 51 h 292"/>
                    <a:gd name="T56" fmla="*/ 55 w 291"/>
                    <a:gd name="T57" fmla="*/ 74 h 292"/>
                    <a:gd name="T58" fmla="*/ 48 w 291"/>
                    <a:gd name="T59" fmla="*/ 84 h 292"/>
                    <a:gd name="T60" fmla="*/ 41 w 291"/>
                    <a:gd name="T61" fmla="*/ 96 h 292"/>
                    <a:gd name="T62" fmla="*/ 11 w 291"/>
                    <a:gd name="T63" fmla="*/ 86 h 292"/>
                    <a:gd name="T64" fmla="*/ 1 w 291"/>
                    <a:gd name="T65" fmla="*/ 119 h 292"/>
                    <a:gd name="T66" fmla="*/ 31 w 291"/>
                    <a:gd name="T67" fmla="*/ 128 h 292"/>
                    <a:gd name="T68" fmla="*/ 30 w 291"/>
                    <a:gd name="T69" fmla="*/ 154 h 292"/>
                    <a:gd name="T70" fmla="*/ 0 w 291"/>
                    <a:gd name="T71" fmla="*/ 161 h 292"/>
                    <a:gd name="T72" fmla="*/ 7 w 291"/>
                    <a:gd name="T73" fmla="*/ 195 h 292"/>
                    <a:gd name="T74" fmla="*/ 38 w 291"/>
                    <a:gd name="T75" fmla="*/ 188 h 292"/>
                    <a:gd name="T76" fmla="*/ 50 w 291"/>
                    <a:gd name="T77" fmla="*/ 211 h 292"/>
                    <a:gd name="T78" fmla="*/ 27 w 291"/>
                    <a:gd name="T79" fmla="*/ 232 h 292"/>
                    <a:gd name="T80" fmla="*/ 50 w 291"/>
                    <a:gd name="T81" fmla="*/ 257 h 292"/>
                    <a:gd name="T82" fmla="*/ 73 w 291"/>
                    <a:gd name="T83" fmla="*/ 236 h 292"/>
                    <a:gd name="T84" fmla="*/ 84 w 291"/>
                    <a:gd name="T85" fmla="*/ 243 h 292"/>
                    <a:gd name="T86" fmla="*/ 95 w 291"/>
                    <a:gd name="T87" fmla="*/ 250 h 292"/>
                    <a:gd name="T88" fmla="*/ 86 w 291"/>
                    <a:gd name="T89" fmla="*/ 280 h 292"/>
                    <a:gd name="T90" fmla="*/ 118 w 291"/>
                    <a:gd name="T91" fmla="*/ 290 h 292"/>
                    <a:gd name="T92" fmla="*/ 128 w 291"/>
                    <a:gd name="T93" fmla="*/ 260 h 292"/>
                    <a:gd name="T94" fmla="*/ 154 w 291"/>
                    <a:gd name="T95" fmla="*/ 261 h 292"/>
                    <a:gd name="T96" fmla="*/ 160 w 291"/>
                    <a:gd name="T97" fmla="*/ 292 h 292"/>
                    <a:gd name="T98" fmla="*/ 194 w 291"/>
                    <a:gd name="T99" fmla="*/ 284 h 292"/>
                    <a:gd name="T100" fmla="*/ 187 w 291"/>
                    <a:gd name="T101" fmla="*/ 253 h 292"/>
                    <a:gd name="T102" fmla="*/ 210 w 291"/>
                    <a:gd name="T103" fmla="*/ 241 h 292"/>
                    <a:gd name="T104" fmla="*/ 231 w 291"/>
                    <a:gd name="T105" fmla="*/ 264 h 292"/>
                    <a:gd name="T106" fmla="*/ 163 w 291"/>
                    <a:gd name="T107" fmla="*/ 225 h 292"/>
                    <a:gd name="T108" fmla="*/ 102 w 291"/>
                    <a:gd name="T109" fmla="*/ 214 h 292"/>
                    <a:gd name="T110" fmla="*/ 66 w 291"/>
                    <a:gd name="T111" fmla="*/ 164 h 292"/>
                    <a:gd name="T112" fmla="*/ 77 w 291"/>
                    <a:gd name="T113" fmla="*/ 103 h 292"/>
                    <a:gd name="T114" fmla="*/ 127 w 291"/>
                    <a:gd name="T115" fmla="*/ 67 h 292"/>
                    <a:gd name="T116" fmla="*/ 189 w 291"/>
                    <a:gd name="T117" fmla="*/ 77 h 292"/>
                    <a:gd name="T118" fmla="*/ 224 w 291"/>
                    <a:gd name="T119" fmla="*/ 128 h 292"/>
                    <a:gd name="T120" fmla="*/ 214 w 291"/>
                    <a:gd name="T121" fmla="*/ 189 h 292"/>
                    <a:gd name="T122" fmla="*/ 163 w 291"/>
                    <a:gd name="T123" fmla="*/ 225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91" h="292">
                      <a:moveTo>
                        <a:pt x="231" y="264"/>
                      </a:moveTo>
                      <a:cubicBezTo>
                        <a:pt x="256" y="241"/>
                        <a:pt x="256" y="241"/>
                        <a:pt x="256" y="241"/>
                      </a:cubicBezTo>
                      <a:cubicBezTo>
                        <a:pt x="235" y="218"/>
                        <a:pt x="235" y="218"/>
                        <a:pt x="235" y="218"/>
                      </a:cubicBezTo>
                      <a:cubicBezTo>
                        <a:pt x="238" y="215"/>
                        <a:pt x="240" y="211"/>
                        <a:pt x="243" y="208"/>
                      </a:cubicBezTo>
                      <a:cubicBezTo>
                        <a:pt x="245" y="204"/>
                        <a:pt x="247" y="200"/>
                        <a:pt x="249" y="196"/>
                      </a:cubicBez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89" y="173"/>
                        <a:pt x="289" y="173"/>
                        <a:pt x="289" y="173"/>
                      </a:cubicBezTo>
                      <a:cubicBezTo>
                        <a:pt x="259" y="164"/>
                        <a:pt x="259" y="164"/>
                        <a:pt x="259" y="164"/>
                      </a:cubicBezTo>
                      <a:cubicBezTo>
                        <a:pt x="261" y="155"/>
                        <a:pt x="261" y="146"/>
                        <a:pt x="260" y="138"/>
                      </a:cubicBezTo>
                      <a:cubicBezTo>
                        <a:pt x="291" y="131"/>
                        <a:pt x="291" y="131"/>
                        <a:pt x="291" y="131"/>
                      </a:cubicBezTo>
                      <a:cubicBezTo>
                        <a:pt x="283" y="97"/>
                        <a:pt x="283" y="97"/>
                        <a:pt x="283" y="97"/>
                      </a:cubicBezTo>
                      <a:cubicBezTo>
                        <a:pt x="253" y="104"/>
                        <a:pt x="253" y="104"/>
                        <a:pt x="253" y="104"/>
                      </a:cubicBezTo>
                      <a:cubicBezTo>
                        <a:pt x="250" y="96"/>
                        <a:pt x="245" y="88"/>
                        <a:pt x="241" y="81"/>
                      </a:cubicBezTo>
                      <a:cubicBezTo>
                        <a:pt x="264" y="60"/>
                        <a:pt x="264" y="60"/>
                        <a:pt x="264" y="60"/>
                      </a:cubicBezTo>
                      <a:cubicBezTo>
                        <a:pt x="241" y="35"/>
                        <a:pt x="241" y="35"/>
                        <a:pt x="241" y="35"/>
                      </a:cubicBezTo>
                      <a:cubicBezTo>
                        <a:pt x="217" y="56"/>
                        <a:pt x="217" y="56"/>
                        <a:pt x="217" y="56"/>
                      </a:cubicBezTo>
                      <a:cubicBezTo>
                        <a:pt x="214" y="53"/>
                        <a:pt x="210" y="51"/>
                        <a:pt x="207" y="48"/>
                      </a:cubicBezTo>
                      <a:cubicBezTo>
                        <a:pt x="203" y="46"/>
                        <a:pt x="199" y="44"/>
                        <a:pt x="196" y="4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172" y="2"/>
                        <a:pt x="172" y="2"/>
                        <a:pt x="172" y="2"/>
                      </a:cubicBezTo>
                      <a:cubicBezTo>
                        <a:pt x="163" y="32"/>
                        <a:pt x="163" y="32"/>
                        <a:pt x="163" y="32"/>
                      </a:cubicBezTo>
                      <a:cubicBezTo>
                        <a:pt x="154" y="31"/>
                        <a:pt x="146" y="30"/>
                        <a:pt x="137" y="31"/>
                      </a:cubicBezTo>
                      <a:cubicBezTo>
                        <a:pt x="130" y="0"/>
                        <a:pt x="130" y="0"/>
                        <a:pt x="130" y="0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95" y="42"/>
                        <a:pt x="88" y="46"/>
                        <a:pt x="80" y="50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3" y="77"/>
                        <a:pt x="50" y="81"/>
                        <a:pt x="48" y="84"/>
                      </a:cubicBezTo>
                      <a:cubicBezTo>
                        <a:pt x="45" y="88"/>
                        <a:pt x="43" y="92"/>
                        <a:pt x="41" y="96"/>
                      </a:cubicBezTo>
                      <a:cubicBezTo>
                        <a:pt x="11" y="86"/>
                        <a:pt x="11" y="86"/>
                        <a:pt x="11" y="86"/>
                      </a:cubicBezTo>
                      <a:cubicBezTo>
                        <a:pt x="1" y="119"/>
                        <a:pt x="1" y="119"/>
                        <a:pt x="1" y="119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30" y="137"/>
                        <a:pt x="30" y="145"/>
                        <a:pt x="30" y="154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7" y="195"/>
                        <a:pt x="7" y="195"/>
                        <a:pt x="7" y="195"/>
                      </a:cubicBezTo>
                      <a:cubicBezTo>
                        <a:pt x="38" y="188"/>
                        <a:pt x="38" y="188"/>
                        <a:pt x="38" y="188"/>
                      </a:cubicBezTo>
                      <a:cubicBezTo>
                        <a:pt x="41" y="196"/>
                        <a:pt x="45" y="204"/>
                        <a:pt x="50" y="211"/>
                      </a:cubicBezTo>
                      <a:cubicBezTo>
                        <a:pt x="27" y="232"/>
                        <a:pt x="27" y="232"/>
                        <a:pt x="27" y="232"/>
                      </a:cubicBezTo>
                      <a:cubicBezTo>
                        <a:pt x="50" y="257"/>
                        <a:pt x="50" y="257"/>
                        <a:pt x="50" y="257"/>
                      </a:cubicBezTo>
                      <a:cubicBezTo>
                        <a:pt x="73" y="236"/>
                        <a:pt x="73" y="236"/>
                        <a:pt x="73" y="236"/>
                      </a:cubicBezTo>
                      <a:cubicBezTo>
                        <a:pt x="76" y="239"/>
                        <a:pt x="80" y="241"/>
                        <a:pt x="84" y="243"/>
                      </a:cubicBezTo>
                      <a:cubicBezTo>
                        <a:pt x="87" y="246"/>
                        <a:pt x="91" y="248"/>
                        <a:pt x="95" y="250"/>
                      </a:cubicBezTo>
                      <a:cubicBezTo>
                        <a:pt x="86" y="280"/>
                        <a:pt x="86" y="280"/>
                        <a:pt x="86" y="280"/>
                      </a:cubicBezTo>
                      <a:cubicBezTo>
                        <a:pt x="118" y="290"/>
                        <a:pt x="118" y="290"/>
                        <a:pt x="118" y="290"/>
                      </a:cubicBezTo>
                      <a:cubicBezTo>
                        <a:pt x="128" y="260"/>
                        <a:pt x="128" y="260"/>
                        <a:pt x="128" y="260"/>
                      </a:cubicBezTo>
                      <a:cubicBezTo>
                        <a:pt x="136" y="261"/>
                        <a:pt x="145" y="262"/>
                        <a:pt x="154" y="261"/>
                      </a:cubicBezTo>
                      <a:cubicBezTo>
                        <a:pt x="160" y="292"/>
                        <a:pt x="160" y="292"/>
                        <a:pt x="160" y="292"/>
                      </a:cubicBezTo>
                      <a:cubicBezTo>
                        <a:pt x="194" y="284"/>
                        <a:pt x="194" y="284"/>
                        <a:pt x="194" y="284"/>
                      </a:cubicBezTo>
                      <a:cubicBezTo>
                        <a:pt x="187" y="253"/>
                        <a:pt x="187" y="253"/>
                        <a:pt x="187" y="253"/>
                      </a:cubicBezTo>
                      <a:cubicBezTo>
                        <a:pt x="195" y="250"/>
                        <a:pt x="203" y="246"/>
                        <a:pt x="210" y="241"/>
                      </a:cubicBezTo>
                      <a:lnTo>
                        <a:pt x="231" y="264"/>
                      </a:lnTo>
                      <a:close/>
                      <a:moveTo>
                        <a:pt x="163" y="225"/>
                      </a:moveTo>
                      <a:cubicBezTo>
                        <a:pt x="141" y="230"/>
                        <a:pt x="119" y="225"/>
                        <a:pt x="102" y="214"/>
                      </a:cubicBezTo>
                      <a:cubicBezTo>
                        <a:pt x="84" y="203"/>
                        <a:pt x="71" y="186"/>
                        <a:pt x="66" y="164"/>
                      </a:cubicBezTo>
                      <a:cubicBezTo>
                        <a:pt x="61" y="142"/>
                        <a:pt x="66" y="120"/>
                        <a:pt x="77" y="103"/>
                      </a:cubicBezTo>
                      <a:cubicBezTo>
                        <a:pt x="88" y="85"/>
                        <a:pt x="106" y="72"/>
                        <a:pt x="127" y="67"/>
                      </a:cubicBezTo>
                      <a:cubicBezTo>
                        <a:pt x="149" y="62"/>
                        <a:pt x="171" y="66"/>
                        <a:pt x="189" y="77"/>
                      </a:cubicBezTo>
                      <a:cubicBezTo>
                        <a:pt x="206" y="89"/>
                        <a:pt x="219" y="106"/>
                        <a:pt x="224" y="128"/>
                      </a:cubicBezTo>
                      <a:cubicBezTo>
                        <a:pt x="229" y="150"/>
                        <a:pt x="225" y="172"/>
                        <a:pt x="214" y="189"/>
                      </a:cubicBezTo>
                      <a:cubicBezTo>
                        <a:pt x="203" y="207"/>
                        <a:pt x="185" y="220"/>
                        <a:pt x="163" y="22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2558972" y="5434158"/>
                  <a:ext cx="440358" cy="440358"/>
                </a:xfrm>
                <a:custGeom>
                  <a:avLst/>
                  <a:gdLst>
                    <a:gd name="T0" fmla="*/ 175 w 198"/>
                    <a:gd name="T1" fmla="*/ 72 h 198"/>
                    <a:gd name="T2" fmla="*/ 192 w 198"/>
                    <a:gd name="T3" fmla="*/ 63 h 198"/>
                    <a:gd name="T4" fmla="*/ 180 w 198"/>
                    <a:gd name="T5" fmla="*/ 40 h 198"/>
                    <a:gd name="T6" fmla="*/ 162 w 198"/>
                    <a:gd name="T7" fmla="*/ 50 h 198"/>
                    <a:gd name="T8" fmla="*/ 157 w 198"/>
                    <a:gd name="T9" fmla="*/ 44 h 198"/>
                    <a:gd name="T10" fmla="*/ 151 w 198"/>
                    <a:gd name="T11" fmla="*/ 38 h 198"/>
                    <a:gd name="T12" fmla="*/ 162 w 198"/>
                    <a:gd name="T13" fmla="*/ 21 h 198"/>
                    <a:gd name="T14" fmla="*/ 140 w 198"/>
                    <a:gd name="T15" fmla="*/ 8 h 198"/>
                    <a:gd name="T16" fmla="*/ 129 w 198"/>
                    <a:gd name="T17" fmla="*/ 25 h 198"/>
                    <a:gd name="T18" fmla="*/ 114 w 198"/>
                    <a:gd name="T19" fmla="*/ 20 h 198"/>
                    <a:gd name="T20" fmla="*/ 114 w 198"/>
                    <a:gd name="T21" fmla="*/ 0 h 198"/>
                    <a:gd name="T22" fmla="*/ 88 w 198"/>
                    <a:gd name="T23" fmla="*/ 0 h 198"/>
                    <a:gd name="T24" fmla="*/ 88 w 198"/>
                    <a:gd name="T25" fmla="*/ 20 h 198"/>
                    <a:gd name="T26" fmla="*/ 73 w 198"/>
                    <a:gd name="T27" fmla="*/ 24 h 198"/>
                    <a:gd name="T28" fmla="*/ 63 w 198"/>
                    <a:gd name="T29" fmla="*/ 6 h 198"/>
                    <a:gd name="T30" fmla="*/ 40 w 198"/>
                    <a:gd name="T31" fmla="*/ 18 h 198"/>
                    <a:gd name="T32" fmla="*/ 50 w 198"/>
                    <a:gd name="T33" fmla="*/ 36 h 198"/>
                    <a:gd name="T34" fmla="*/ 44 w 198"/>
                    <a:gd name="T35" fmla="*/ 41 h 198"/>
                    <a:gd name="T36" fmla="*/ 38 w 198"/>
                    <a:gd name="T37" fmla="*/ 47 h 198"/>
                    <a:gd name="T38" fmla="*/ 21 w 198"/>
                    <a:gd name="T39" fmla="*/ 37 h 198"/>
                    <a:gd name="T40" fmla="*/ 8 w 198"/>
                    <a:gd name="T41" fmla="*/ 59 h 198"/>
                    <a:gd name="T42" fmla="*/ 25 w 198"/>
                    <a:gd name="T43" fmla="*/ 69 h 198"/>
                    <a:gd name="T44" fmla="*/ 21 w 198"/>
                    <a:gd name="T45" fmla="*/ 85 h 198"/>
                    <a:gd name="T46" fmla="*/ 1 w 198"/>
                    <a:gd name="T47" fmla="*/ 84 h 198"/>
                    <a:gd name="T48" fmla="*/ 0 w 198"/>
                    <a:gd name="T49" fmla="*/ 110 h 198"/>
                    <a:gd name="T50" fmla="*/ 20 w 198"/>
                    <a:gd name="T51" fmla="*/ 110 h 198"/>
                    <a:gd name="T52" fmla="*/ 24 w 198"/>
                    <a:gd name="T53" fmla="*/ 126 h 198"/>
                    <a:gd name="T54" fmla="*/ 6 w 198"/>
                    <a:gd name="T55" fmla="*/ 135 h 198"/>
                    <a:gd name="T56" fmla="*/ 19 w 198"/>
                    <a:gd name="T57" fmla="*/ 158 h 198"/>
                    <a:gd name="T58" fmla="*/ 36 w 198"/>
                    <a:gd name="T59" fmla="*/ 148 h 198"/>
                    <a:gd name="T60" fmla="*/ 42 w 198"/>
                    <a:gd name="T61" fmla="*/ 154 h 198"/>
                    <a:gd name="T62" fmla="*/ 47 w 198"/>
                    <a:gd name="T63" fmla="*/ 160 h 198"/>
                    <a:gd name="T64" fmla="*/ 37 w 198"/>
                    <a:gd name="T65" fmla="*/ 177 h 198"/>
                    <a:gd name="T66" fmla="*/ 59 w 198"/>
                    <a:gd name="T67" fmla="*/ 190 h 198"/>
                    <a:gd name="T68" fmla="*/ 69 w 198"/>
                    <a:gd name="T69" fmla="*/ 173 h 198"/>
                    <a:gd name="T70" fmla="*/ 85 w 198"/>
                    <a:gd name="T71" fmla="*/ 178 h 198"/>
                    <a:gd name="T72" fmla="*/ 84 w 198"/>
                    <a:gd name="T73" fmla="*/ 198 h 198"/>
                    <a:gd name="T74" fmla="*/ 110 w 198"/>
                    <a:gd name="T75" fmla="*/ 198 h 198"/>
                    <a:gd name="T76" fmla="*/ 110 w 198"/>
                    <a:gd name="T77" fmla="*/ 178 h 198"/>
                    <a:gd name="T78" fmla="*/ 126 w 198"/>
                    <a:gd name="T79" fmla="*/ 174 h 198"/>
                    <a:gd name="T80" fmla="*/ 136 w 198"/>
                    <a:gd name="T81" fmla="*/ 192 h 198"/>
                    <a:gd name="T82" fmla="*/ 158 w 198"/>
                    <a:gd name="T83" fmla="*/ 180 h 198"/>
                    <a:gd name="T84" fmla="*/ 149 w 198"/>
                    <a:gd name="T85" fmla="*/ 162 h 198"/>
                    <a:gd name="T86" fmla="*/ 155 w 198"/>
                    <a:gd name="T87" fmla="*/ 157 h 198"/>
                    <a:gd name="T88" fmla="*/ 160 w 198"/>
                    <a:gd name="T89" fmla="*/ 151 h 198"/>
                    <a:gd name="T90" fmla="*/ 177 w 198"/>
                    <a:gd name="T91" fmla="*/ 161 h 198"/>
                    <a:gd name="T92" fmla="*/ 191 w 198"/>
                    <a:gd name="T93" fmla="*/ 139 h 198"/>
                    <a:gd name="T94" fmla="*/ 173 w 198"/>
                    <a:gd name="T95" fmla="*/ 129 h 198"/>
                    <a:gd name="T96" fmla="*/ 178 w 198"/>
                    <a:gd name="T97" fmla="*/ 113 h 198"/>
                    <a:gd name="T98" fmla="*/ 198 w 198"/>
                    <a:gd name="T99" fmla="*/ 114 h 198"/>
                    <a:gd name="T100" fmla="*/ 198 w 198"/>
                    <a:gd name="T101" fmla="*/ 88 h 198"/>
                    <a:gd name="T102" fmla="*/ 178 w 198"/>
                    <a:gd name="T103" fmla="*/ 88 h 198"/>
                    <a:gd name="T104" fmla="*/ 175 w 198"/>
                    <a:gd name="T105" fmla="*/ 72 h 198"/>
                    <a:gd name="T106" fmla="*/ 131 w 198"/>
                    <a:gd name="T107" fmla="*/ 132 h 198"/>
                    <a:gd name="T108" fmla="*/ 98 w 198"/>
                    <a:gd name="T109" fmla="*/ 145 h 198"/>
                    <a:gd name="T110" fmla="*/ 66 w 198"/>
                    <a:gd name="T111" fmla="*/ 131 h 198"/>
                    <a:gd name="T112" fmla="*/ 54 w 198"/>
                    <a:gd name="T113" fmla="*/ 98 h 198"/>
                    <a:gd name="T114" fmla="*/ 68 w 198"/>
                    <a:gd name="T115" fmla="*/ 66 h 198"/>
                    <a:gd name="T116" fmla="*/ 100 w 198"/>
                    <a:gd name="T117" fmla="*/ 53 h 198"/>
                    <a:gd name="T118" fmla="*/ 132 w 198"/>
                    <a:gd name="T119" fmla="*/ 67 h 198"/>
                    <a:gd name="T120" fmla="*/ 145 w 198"/>
                    <a:gd name="T121" fmla="*/ 100 h 198"/>
                    <a:gd name="T122" fmla="*/ 131 w 198"/>
                    <a:gd name="T123" fmla="*/ 13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98" h="198">
                      <a:moveTo>
                        <a:pt x="175" y="72"/>
                      </a:moveTo>
                      <a:cubicBezTo>
                        <a:pt x="192" y="63"/>
                        <a:pt x="192" y="63"/>
                        <a:pt x="192" y="63"/>
                      </a:cubicBezTo>
                      <a:cubicBezTo>
                        <a:pt x="180" y="40"/>
                        <a:pt x="180" y="40"/>
                        <a:pt x="180" y="40"/>
                      </a:cubicBezTo>
                      <a:cubicBezTo>
                        <a:pt x="162" y="50"/>
                        <a:pt x="162" y="50"/>
                        <a:pt x="162" y="50"/>
                      </a:cubicBezTo>
                      <a:cubicBezTo>
                        <a:pt x="160" y="48"/>
                        <a:pt x="159" y="46"/>
                        <a:pt x="157" y="44"/>
                      </a:cubicBezTo>
                      <a:cubicBezTo>
                        <a:pt x="155" y="42"/>
                        <a:pt x="153" y="40"/>
                        <a:pt x="151" y="38"/>
                      </a:cubicBezTo>
                      <a:cubicBezTo>
                        <a:pt x="162" y="21"/>
                        <a:pt x="162" y="21"/>
                        <a:pt x="162" y="21"/>
                      </a:cubicBezTo>
                      <a:cubicBezTo>
                        <a:pt x="140" y="8"/>
                        <a:pt x="140" y="8"/>
                        <a:pt x="140" y="8"/>
                      </a:cubicBezTo>
                      <a:cubicBezTo>
                        <a:pt x="129" y="25"/>
                        <a:pt x="129" y="25"/>
                        <a:pt x="129" y="25"/>
                      </a:cubicBezTo>
                      <a:cubicBezTo>
                        <a:pt x="124" y="23"/>
                        <a:pt x="119" y="21"/>
                        <a:pt x="114" y="2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20"/>
                        <a:pt x="88" y="20"/>
                        <a:pt x="88" y="20"/>
                      </a:cubicBezTo>
                      <a:cubicBezTo>
                        <a:pt x="83" y="21"/>
                        <a:pt x="77" y="22"/>
                        <a:pt x="73" y="24"/>
                      </a:cubicBezTo>
                      <a:cubicBezTo>
                        <a:pt x="63" y="6"/>
                        <a:pt x="63" y="6"/>
                        <a:pt x="63" y="6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50" y="36"/>
                        <a:pt x="50" y="36"/>
                        <a:pt x="50" y="36"/>
                      </a:cubicBezTo>
                      <a:cubicBezTo>
                        <a:pt x="48" y="38"/>
                        <a:pt x="46" y="39"/>
                        <a:pt x="44" y="41"/>
                      </a:cubicBezTo>
                      <a:cubicBezTo>
                        <a:pt x="42" y="43"/>
                        <a:pt x="40" y="45"/>
                        <a:pt x="38" y="4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3" y="74"/>
                        <a:pt x="22" y="79"/>
                        <a:pt x="21" y="85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20" y="110"/>
                        <a:pt x="20" y="110"/>
                        <a:pt x="20" y="110"/>
                      </a:cubicBezTo>
                      <a:cubicBezTo>
                        <a:pt x="21" y="116"/>
                        <a:pt x="22" y="121"/>
                        <a:pt x="24" y="126"/>
                      </a:cubicBezTo>
                      <a:cubicBezTo>
                        <a:pt x="6" y="135"/>
                        <a:pt x="6" y="135"/>
                        <a:pt x="6" y="135"/>
                      </a:cubicBezTo>
                      <a:cubicBezTo>
                        <a:pt x="19" y="158"/>
                        <a:pt x="19" y="158"/>
                        <a:pt x="19" y="158"/>
                      </a:cubicBezTo>
                      <a:cubicBezTo>
                        <a:pt x="36" y="148"/>
                        <a:pt x="36" y="148"/>
                        <a:pt x="36" y="148"/>
                      </a:cubicBezTo>
                      <a:cubicBezTo>
                        <a:pt x="38" y="150"/>
                        <a:pt x="40" y="152"/>
                        <a:pt x="42" y="154"/>
                      </a:cubicBezTo>
                      <a:cubicBezTo>
                        <a:pt x="43" y="156"/>
                        <a:pt x="45" y="158"/>
                        <a:pt x="47" y="160"/>
                      </a:cubicBezTo>
                      <a:cubicBezTo>
                        <a:pt x="37" y="177"/>
                        <a:pt x="37" y="177"/>
                        <a:pt x="37" y="177"/>
                      </a:cubicBezTo>
                      <a:cubicBezTo>
                        <a:pt x="59" y="190"/>
                        <a:pt x="59" y="190"/>
                        <a:pt x="59" y="190"/>
                      </a:cubicBezTo>
                      <a:cubicBezTo>
                        <a:pt x="69" y="173"/>
                        <a:pt x="69" y="173"/>
                        <a:pt x="69" y="173"/>
                      </a:cubicBezTo>
                      <a:cubicBezTo>
                        <a:pt x="74" y="175"/>
                        <a:pt x="79" y="177"/>
                        <a:pt x="85" y="178"/>
                      </a:cubicBezTo>
                      <a:cubicBezTo>
                        <a:pt x="84" y="198"/>
                        <a:pt x="84" y="198"/>
                        <a:pt x="84" y="198"/>
                      </a:cubicBezTo>
                      <a:cubicBezTo>
                        <a:pt x="110" y="198"/>
                        <a:pt x="110" y="198"/>
                        <a:pt x="110" y="198"/>
                      </a:cubicBezTo>
                      <a:cubicBezTo>
                        <a:pt x="110" y="178"/>
                        <a:pt x="110" y="178"/>
                        <a:pt x="110" y="178"/>
                      </a:cubicBezTo>
                      <a:cubicBezTo>
                        <a:pt x="116" y="177"/>
                        <a:pt x="121" y="176"/>
                        <a:pt x="126" y="174"/>
                      </a:cubicBezTo>
                      <a:cubicBezTo>
                        <a:pt x="136" y="192"/>
                        <a:pt x="136" y="192"/>
                        <a:pt x="136" y="192"/>
                      </a:cubicBezTo>
                      <a:cubicBezTo>
                        <a:pt x="158" y="180"/>
                        <a:pt x="158" y="180"/>
                        <a:pt x="158" y="180"/>
                      </a:cubicBezTo>
                      <a:cubicBezTo>
                        <a:pt x="149" y="162"/>
                        <a:pt x="149" y="162"/>
                        <a:pt x="149" y="162"/>
                      </a:cubicBezTo>
                      <a:cubicBezTo>
                        <a:pt x="151" y="160"/>
                        <a:pt x="153" y="158"/>
                        <a:pt x="155" y="157"/>
                      </a:cubicBezTo>
                      <a:cubicBezTo>
                        <a:pt x="156" y="155"/>
                        <a:pt x="158" y="153"/>
                        <a:pt x="160" y="151"/>
                      </a:cubicBezTo>
                      <a:cubicBezTo>
                        <a:pt x="177" y="161"/>
                        <a:pt x="177" y="161"/>
                        <a:pt x="177" y="161"/>
                      </a:cubicBezTo>
                      <a:cubicBezTo>
                        <a:pt x="191" y="139"/>
                        <a:pt x="191" y="139"/>
                        <a:pt x="191" y="139"/>
                      </a:cubicBezTo>
                      <a:cubicBezTo>
                        <a:pt x="173" y="129"/>
                        <a:pt x="173" y="129"/>
                        <a:pt x="173" y="129"/>
                      </a:cubicBezTo>
                      <a:cubicBezTo>
                        <a:pt x="175" y="124"/>
                        <a:pt x="177" y="119"/>
                        <a:pt x="178" y="113"/>
                      </a:cubicBezTo>
                      <a:cubicBezTo>
                        <a:pt x="198" y="114"/>
                        <a:pt x="198" y="114"/>
                        <a:pt x="198" y="114"/>
                      </a:cubicBezTo>
                      <a:cubicBezTo>
                        <a:pt x="198" y="88"/>
                        <a:pt x="198" y="88"/>
                        <a:pt x="19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8" y="82"/>
                        <a:pt x="176" y="77"/>
                        <a:pt x="175" y="72"/>
                      </a:cubicBezTo>
                      <a:close/>
                      <a:moveTo>
                        <a:pt x="131" y="132"/>
                      </a:moveTo>
                      <a:cubicBezTo>
                        <a:pt x="122" y="140"/>
                        <a:pt x="111" y="145"/>
                        <a:pt x="98" y="145"/>
                      </a:cubicBezTo>
                      <a:cubicBezTo>
                        <a:pt x="86" y="144"/>
                        <a:pt x="74" y="139"/>
                        <a:pt x="66" y="131"/>
                      </a:cubicBezTo>
                      <a:cubicBezTo>
                        <a:pt x="58" y="122"/>
                        <a:pt x="53" y="111"/>
                        <a:pt x="54" y="98"/>
                      </a:cubicBezTo>
                      <a:cubicBezTo>
                        <a:pt x="54" y="85"/>
                        <a:pt x="59" y="74"/>
                        <a:pt x="68" y="66"/>
                      </a:cubicBezTo>
                      <a:cubicBezTo>
                        <a:pt x="76" y="58"/>
                        <a:pt x="88" y="53"/>
                        <a:pt x="100" y="53"/>
                      </a:cubicBezTo>
                      <a:cubicBezTo>
                        <a:pt x="113" y="54"/>
                        <a:pt x="124" y="59"/>
                        <a:pt x="132" y="67"/>
                      </a:cubicBezTo>
                      <a:cubicBezTo>
                        <a:pt x="140" y="76"/>
                        <a:pt x="145" y="87"/>
                        <a:pt x="145" y="100"/>
                      </a:cubicBezTo>
                      <a:cubicBezTo>
                        <a:pt x="145" y="113"/>
                        <a:pt x="139" y="124"/>
                        <a:pt x="131" y="13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6768075" y="2900910"/>
            <a:ext cx="4847861" cy="1025844"/>
            <a:chOff x="5076056" y="2175682"/>
            <a:chExt cx="3635896" cy="769383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076056" y="2175682"/>
              <a:ext cx="3635896" cy="76938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4000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BIG DATA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 rot="10800000">
              <a:off x="8045104" y="2272342"/>
              <a:ext cx="576064" cy="57606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166579" y="2411052"/>
              <a:ext cx="333115" cy="278549"/>
              <a:chOff x="-7239000" y="-8091488"/>
              <a:chExt cx="7210425" cy="6029325"/>
            </a:xfrm>
          </p:grpSpPr>
          <p:sp>
            <p:nvSpPr>
              <p:cNvPr id="23" name="Freeform 11"/>
              <p:cNvSpPr>
                <a:spLocks noEditPoints="1"/>
              </p:cNvSpPr>
              <p:nvPr/>
            </p:nvSpPr>
            <p:spPr bwMode="auto">
              <a:xfrm>
                <a:off x="-7239000" y="-5253038"/>
                <a:ext cx="7210425" cy="1393825"/>
              </a:xfrm>
              <a:custGeom>
                <a:avLst/>
                <a:gdLst>
                  <a:gd name="T0" fmla="*/ 0 w 4542"/>
                  <a:gd name="T1" fmla="*/ 878 h 878"/>
                  <a:gd name="T2" fmla="*/ 4542 w 4542"/>
                  <a:gd name="T3" fmla="*/ 878 h 878"/>
                  <a:gd name="T4" fmla="*/ 4542 w 4542"/>
                  <a:gd name="T5" fmla="*/ 0 h 878"/>
                  <a:gd name="T6" fmla="*/ 0 w 4542"/>
                  <a:gd name="T7" fmla="*/ 0 h 878"/>
                  <a:gd name="T8" fmla="*/ 0 w 4542"/>
                  <a:gd name="T9" fmla="*/ 878 h 878"/>
                  <a:gd name="T10" fmla="*/ 2956 w 4542"/>
                  <a:gd name="T11" fmla="*/ 355 h 878"/>
                  <a:gd name="T12" fmla="*/ 4218 w 4542"/>
                  <a:gd name="T13" fmla="*/ 355 h 878"/>
                  <a:gd name="T14" fmla="*/ 4218 w 4542"/>
                  <a:gd name="T15" fmla="*/ 523 h 878"/>
                  <a:gd name="T16" fmla="*/ 2956 w 4542"/>
                  <a:gd name="T17" fmla="*/ 523 h 878"/>
                  <a:gd name="T18" fmla="*/ 2956 w 4542"/>
                  <a:gd name="T19" fmla="*/ 355 h 878"/>
                  <a:gd name="T20" fmla="*/ 1093 w 4542"/>
                  <a:gd name="T21" fmla="*/ 192 h 878"/>
                  <a:gd name="T22" fmla="*/ 1268 w 4542"/>
                  <a:gd name="T23" fmla="*/ 192 h 878"/>
                  <a:gd name="T24" fmla="*/ 1268 w 4542"/>
                  <a:gd name="T25" fmla="*/ 704 h 878"/>
                  <a:gd name="T26" fmla="*/ 1093 w 4542"/>
                  <a:gd name="T27" fmla="*/ 704 h 878"/>
                  <a:gd name="T28" fmla="*/ 1093 w 4542"/>
                  <a:gd name="T29" fmla="*/ 192 h 878"/>
                  <a:gd name="T30" fmla="*/ 739 w 4542"/>
                  <a:gd name="T31" fmla="*/ 192 h 878"/>
                  <a:gd name="T32" fmla="*/ 907 w 4542"/>
                  <a:gd name="T33" fmla="*/ 192 h 878"/>
                  <a:gd name="T34" fmla="*/ 907 w 4542"/>
                  <a:gd name="T35" fmla="*/ 704 h 878"/>
                  <a:gd name="T36" fmla="*/ 739 w 4542"/>
                  <a:gd name="T37" fmla="*/ 704 h 878"/>
                  <a:gd name="T38" fmla="*/ 739 w 4542"/>
                  <a:gd name="T39" fmla="*/ 192 h 878"/>
                  <a:gd name="T40" fmla="*/ 378 w 4542"/>
                  <a:gd name="T41" fmla="*/ 192 h 878"/>
                  <a:gd name="T42" fmla="*/ 547 w 4542"/>
                  <a:gd name="T43" fmla="*/ 192 h 878"/>
                  <a:gd name="T44" fmla="*/ 547 w 4542"/>
                  <a:gd name="T45" fmla="*/ 704 h 878"/>
                  <a:gd name="T46" fmla="*/ 378 w 4542"/>
                  <a:gd name="T47" fmla="*/ 704 h 878"/>
                  <a:gd name="T48" fmla="*/ 378 w 4542"/>
                  <a:gd name="T49" fmla="*/ 192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42" h="878">
                    <a:moveTo>
                      <a:pt x="0" y="878"/>
                    </a:moveTo>
                    <a:lnTo>
                      <a:pt x="4542" y="878"/>
                    </a:lnTo>
                    <a:lnTo>
                      <a:pt x="4542" y="0"/>
                    </a:lnTo>
                    <a:lnTo>
                      <a:pt x="0" y="0"/>
                    </a:lnTo>
                    <a:lnTo>
                      <a:pt x="0" y="878"/>
                    </a:lnTo>
                    <a:close/>
                    <a:moveTo>
                      <a:pt x="2956" y="355"/>
                    </a:moveTo>
                    <a:lnTo>
                      <a:pt x="4218" y="355"/>
                    </a:lnTo>
                    <a:lnTo>
                      <a:pt x="4218" y="523"/>
                    </a:lnTo>
                    <a:lnTo>
                      <a:pt x="2956" y="523"/>
                    </a:lnTo>
                    <a:lnTo>
                      <a:pt x="2956" y="355"/>
                    </a:lnTo>
                    <a:close/>
                    <a:moveTo>
                      <a:pt x="1093" y="192"/>
                    </a:moveTo>
                    <a:lnTo>
                      <a:pt x="1268" y="192"/>
                    </a:lnTo>
                    <a:lnTo>
                      <a:pt x="1268" y="704"/>
                    </a:lnTo>
                    <a:lnTo>
                      <a:pt x="1093" y="704"/>
                    </a:lnTo>
                    <a:lnTo>
                      <a:pt x="1093" y="192"/>
                    </a:lnTo>
                    <a:close/>
                    <a:moveTo>
                      <a:pt x="739" y="192"/>
                    </a:moveTo>
                    <a:lnTo>
                      <a:pt x="907" y="192"/>
                    </a:lnTo>
                    <a:lnTo>
                      <a:pt x="907" y="704"/>
                    </a:lnTo>
                    <a:lnTo>
                      <a:pt x="739" y="704"/>
                    </a:lnTo>
                    <a:lnTo>
                      <a:pt x="739" y="192"/>
                    </a:lnTo>
                    <a:close/>
                    <a:moveTo>
                      <a:pt x="378" y="192"/>
                    </a:moveTo>
                    <a:lnTo>
                      <a:pt x="547" y="192"/>
                    </a:lnTo>
                    <a:lnTo>
                      <a:pt x="547" y="704"/>
                    </a:lnTo>
                    <a:lnTo>
                      <a:pt x="378" y="704"/>
                    </a:lnTo>
                    <a:lnTo>
                      <a:pt x="378" y="1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Freeform 12"/>
              <p:cNvSpPr>
                <a:spLocks noEditPoints="1"/>
              </p:cNvSpPr>
              <p:nvPr/>
            </p:nvSpPr>
            <p:spPr bwMode="auto">
              <a:xfrm>
                <a:off x="-7239000" y="-3467101"/>
                <a:ext cx="7210425" cy="1404938"/>
              </a:xfrm>
              <a:custGeom>
                <a:avLst/>
                <a:gdLst>
                  <a:gd name="T0" fmla="*/ 0 w 4542"/>
                  <a:gd name="T1" fmla="*/ 885 h 885"/>
                  <a:gd name="T2" fmla="*/ 4542 w 4542"/>
                  <a:gd name="T3" fmla="*/ 885 h 885"/>
                  <a:gd name="T4" fmla="*/ 4542 w 4542"/>
                  <a:gd name="T5" fmla="*/ 0 h 885"/>
                  <a:gd name="T6" fmla="*/ 0 w 4542"/>
                  <a:gd name="T7" fmla="*/ 0 h 885"/>
                  <a:gd name="T8" fmla="*/ 0 w 4542"/>
                  <a:gd name="T9" fmla="*/ 885 h 885"/>
                  <a:gd name="T10" fmla="*/ 2956 w 4542"/>
                  <a:gd name="T11" fmla="*/ 355 h 885"/>
                  <a:gd name="T12" fmla="*/ 4218 w 4542"/>
                  <a:gd name="T13" fmla="*/ 355 h 885"/>
                  <a:gd name="T14" fmla="*/ 4218 w 4542"/>
                  <a:gd name="T15" fmla="*/ 530 h 885"/>
                  <a:gd name="T16" fmla="*/ 2956 w 4542"/>
                  <a:gd name="T17" fmla="*/ 530 h 885"/>
                  <a:gd name="T18" fmla="*/ 2956 w 4542"/>
                  <a:gd name="T19" fmla="*/ 355 h 885"/>
                  <a:gd name="T20" fmla="*/ 1093 w 4542"/>
                  <a:gd name="T21" fmla="*/ 199 h 885"/>
                  <a:gd name="T22" fmla="*/ 1268 w 4542"/>
                  <a:gd name="T23" fmla="*/ 199 h 885"/>
                  <a:gd name="T24" fmla="*/ 1268 w 4542"/>
                  <a:gd name="T25" fmla="*/ 704 h 885"/>
                  <a:gd name="T26" fmla="*/ 1093 w 4542"/>
                  <a:gd name="T27" fmla="*/ 704 h 885"/>
                  <a:gd name="T28" fmla="*/ 1093 w 4542"/>
                  <a:gd name="T29" fmla="*/ 199 h 885"/>
                  <a:gd name="T30" fmla="*/ 739 w 4542"/>
                  <a:gd name="T31" fmla="*/ 199 h 885"/>
                  <a:gd name="T32" fmla="*/ 907 w 4542"/>
                  <a:gd name="T33" fmla="*/ 199 h 885"/>
                  <a:gd name="T34" fmla="*/ 907 w 4542"/>
                  <a:gd name="T35" fmla="*/ 704 h 885"/>
                  <a:gd name="T36" fmla="*/ 739 w 4542"/>
                  <a:gd name="T37" fmla="*/ 704 h 885"/>
                  <a:gd name="T38" fmla="*/ 739 w 4542"/>
                  <a:gd name="T39" fmla="*/ 199 h 885"/>
                  <a:gd name="T40" fmla="*/ 378 w 4542"/>
                  <a:gd name="T41" fmla="*/ 199 h 885"/>
                  <a:gd name="T42" fmla="*/ 547 w 4542"/>
                  <a:gd name="T43" fmla="*/ 199 h 885"/>
                  <a:gd name="T44" fmla="*/ 547 w 4542"/>
                  <a:gd name="T45" fmla="*/ 704 h 885"/>
                  <a:gd name="T46" fmla="*/ 378 w 4542"/>
                  <a:gd name="T47" fmla="*/ 704 h 885"/>
                  <a:gd name="T48" fmla="*/ 378 w 4542"/>
                  <a:gd name="T49" fmla="*/ 199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42" h="885">
                    <a:moveTo>
                      <a:pt x="0" y="885"/>
                    </a:moveTo>
                    <a:lnTo>
                      <a:pt x="4542" y="885"/>
                    </a:lnTo>
                    <a:lnTo>
                      <a:pt x="4542" y="0"/>
                    </a:lnTo>
                    <a:lnTo>
                      <a:pt x="0" y="0"/>
                    </a:lnTo>
                    <a:lnTo>
                      <a:pt x="0" y="885"/>
                    </a:lnTo>
                    <a:close/>
                    <a:moveTo>
                      <a:pt x="2956" y="355"/>
                    </a:moveTo>
                    <a:lnTo>
                      <a:pt x="4218" y="355"/>
                    </a:lnTo>
                    <a:lnTo>
                      <a:pt x="4218" y="530"/>
                    </a:lnTo>
                    <a:lnTo>
                      <a:pt x="2956" y="530"/>
                    </a:lnTo>
                    <a:lnTo>
                      <a:pt x="2956" y="355"/>
                    </a:lnTo>
                    <a:close/>
                    <a:moveTo>
                      <a:pt x="1093" y="199"/>
                    </a:moveTo>
                    <a:lnTo>
                      <a:pt x="1268" y="199"/>
                    </a:lnTo>
                    <a:lnTo>
                      <a:pt x="1268" y="704"/>
                    </a:lnTo>
                    <a:lnTo>
                      <a:pt x="1093" y="704"/>
                    </a:lnTo>
                    <a:lnTo>
                      <a:pt x="1093" y="199"/>
                    </a:lnTo>
                    <a:close/>
                    <a:moveTo>
                      <a:pt x="739" y="199"/>
                    </a:moveTo>
                    <a:lnTo>
                      <a:pt x="907" y="199"/>
                    </a:lnTo>
                    <a:lnTo>
                      <a:pt x="907" y="704"/>
                    </a:lnTo>
                    <a:lnTo>
                      <a:pt x="739" y="704"/>
                    </a:lnTo>
                    <a:lnTo>
                      <a:pt x="739" y="199"/>
                    </a:lnTo>
                    <a:close/>
                    <a:moveTo>
                      <a:pt x="378" y="199"/>
                    </a:moveTo>
                    <a:lnTo>
                      <a:pt x="547" y="199"/>
                    </a:lnTo>
                    <a:lnTo>
                      <a:pt x="547" y="704"/>
                    </a:lnTo>
                    <a:lnTo>
                      <a:pt x="378" y="704"/>
                    </a:lnTo>
                    <a:lnTo>
                      <a:pt x="378" y="1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Freeform 13"/>
              <p:cNvSpPr>
                <a:spLocks noEditPoints="1"/>
              </p:cNvSpPr>
              <p:nvPr/>
            </p:nvSpPr>
            <p:spPr bwMode="auto">
              <a:xfrm>
                <a:off x="-7239000" y="-8091488"/>
                <a:ext cx="7210425" cy="2436813"/>
              </a:xfrm>
              <a:custGeom>
                <a:avLst/>
                <a:gdLst>
                  <a:gd name="T0" fmla="*/ 4536 w 4542"/>
                  <a:gd name="T1" fmla="*/ 656 h 1535"/>
                  <a:gd name="T2" fmla="*/ 3274 w 4542"/>
                  <a:gd name="T3" fmla="*/ 0 h 1535"/>
                  <a:gd name="T4" fmla="*/ 1274 w 4542"/>
                  <a:gd name="T5" fmla="*/ 0 h 1535"/>
                  <a:gd name="T6" fmla="*/ 12 w 4542"/>
                  <a:gd name="T7" fmla="*/ 656 h 1535"/>
                  <a:gd name="T8" fmla="*/ 0 w 4542"/>
                  <a:gd name="T9" fmla="*/ 656 h 1535"/>
                  <a:gd name="T10" fmla="*/ 0 w 4542"/>
                  <a:gd name="T11" fmla="*/ 1535 h 1535"/>
                  <a:gd name="T12" fmla="*/ 4542 w 4542"/>
                  <a:gd name="T13" fmla="*/ 1535 h 1535"/>
                  <a:gd name="T14" fmla="*/ 4542 w 4542"/>
                  <a:gd name="T15" fmla="*/ 656 h 1535"/>
                  <a:gd name="T16" fmla="*/ 4536 w 4542"/>
                  <a:gd name="T17" fmla="*/ 656 h 1535"/>
                  <a:gd name="T18" fmla="*/ 547 w 4542"/>
                  <a:gd name="T19" fmla="*/ 1360 h 1535"/>
                  <a:gd name="T20" fmla="*/ 378 w 4542"/>
                  <a:gd name="T21" fmla="*/ 1360 h 1535"/>
                  <a:gd name="T22" fmla="*/ 378 w 4542"/>
                  <a:gd name="T23" fmla="*/ 849 h 1535"/>
                  <a:gd name="T24" fmla="*/ 547 w 4542"/>
                  <a:gd name="T25" fmla="*/ 849 h 1535"/>
                  <a:gd name="T26" fmla="*/ 547 w 4542"/>
                  <a:gd name="T27" fmla="*/ 1360 h 1535"/>
                  <a:gd name="T28" fmla="*/ 907 w 4542"/>
                  <a:gd name="T29" fmla="*/ 1360 h 1535"/>
                  <a:gd name="T30" fmla="*/ 739 w 4542"/>
                  <a:gd name="T31" fmla="*/ 1360 h 1535"/>
                  <a:gd name="T32" fmla="*/ 739 w 4542"/>
                  <a:gd name="T33" fmla="*/ 849 h 1535"/>
                  <a:gd name="T34" fmla="*/ 907 w 4542"/>
                  <a:gd name="T35" fmla="*/ 849 h 1535"/>
                  <a:gd name="T36" fmla="*/ 907 w 4542"/>
                  <a:gd name="T37" fmla="*/ 1360 h 1535"/>
                  <a:gd name="T38" fmla="*/ 1268 w 4542"/>
                  <a:gd name="T39" fmla="*/ 1360 h 1535"/>
                  <a:gd name="T40" fmla="*/ 1093 w 4542"/>
                  <a:gd name="T41" fmla="*/ 1360 h 1535"/>
                  <a:gd name="T42" fmla="*/ 1093 w 4542"/>
                  <a:gd name="T43" fmla="*/ 849 h 1535"/>
                  <a:gd name="T44" fmla="*/ 1268 w 4542"/>
                  <a:gd name="T45" fmla="*/ 849 h 1535"/>
                  <a:gd name="T46" fmla="*/ 1268 w 4542"/>
                  <a:gd name="T47" fmla="*/ 1360 h 1535"/>
                  <a:gd name="T48" fmla="*/ 4218 w 4542"/>
                  <a:gd name="T49" fmla="*/ 1180 h 1535"/>
                  <a:gd name="T50" fmla="*/ 2956 w 4542"/>
                  <a:gd name="T51" fmla="*/ 1180 h 1535"/>
                  <a:gd name="T52" fmla="*/ 2956 w 4542"/>
                  <a:gd name="T53" fmla="*/ 1011 h 1535"/>
                  <a:gd name="T54" fmla="*/ 4218 w 4542"/>
                  <a:gd name="T55" fmla="*/ 1011 h 1535"/>
                  <a:gd name="T56" fmla="*/ 4218 w 4542"/>
                  <a:gd name="T57" fmla="*/ 1180 h 1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42" h="1535">
                    <a:moveTo>
                      <a:pt x="4536" y="656"/>
                    </a:moveTo>
                    <a:lnTo>
                      <a:pt x="3274" y="0"/>
                    </a:lnTo>
                    <a:lnTo>
                      <a:pt x="1274" y="0"/>
                    </a:lnTo>
                    <a:lnTo>
                      <a:pt x="12" y="656"/>
                    </a:lnTo>
                    <a:lnTo>
                      <a:pt x="0" y="656"/>
                    </a:lnTo>
                    <a:lnTo>
                      <a:pt x="0" y="1535"/>
                    </a:lnTo>
                    <a:lnTo>
                      <a:pt x="4542" y="1535"/>
                    </a:lnTo>
                    <a:lnTo>
                      <a:pt x="4542" y="656"/>
                    </a:lnTo>
                    <a:lnTo>
                      <a:pt x="4536" y="656"/>
                    </a:lnTo>
                    <a:close/>
                    <a:moveTo>
                      <a:pt x="547" y="1360"/>
                    </a:moveTo>
                    <a:lnTo>
                      <a:pt x="378" y="1360"/>
                    </a:lnTo>
                    <a:lnTo>
                      <a:pt x="378" y="849"/>
                    </a:lnTo>
                    <a:lnTo>
                      <a:pt x="547" y="849"/>
                    </a:lnTo>
                    <a:lnTo>
                      <a:pt x="547" y="1360"/>
                    </a:lnTo>
                    <a:close/>
                    <a:moveTo>
                      <a:pt x="907" y="1360"/>
                    </a:moveTo>
                    <a:lnTo>
                      <a:pt x="739" y="1360"/>
                    </a:lnTo>
                    <a:lnTo>
                      <a:pt x="739" y="849"/>
                    </a:lnTo>
                    <a:lnTo>
                      <a:pt x="907" y="849"/>
                    </a:lnTo>
                    <a:lnTo>
                      <a:pt x="907" y="1360"/>
                    </a:lnTo>
                    <a:close/>
                    <a:moveTo>
                      <a:pt x="1268" y="1360"/>
                    </a:moveTo>
                    <a:lnTo>
                      <a:pt x="1093" y="1360"/>
                    </a:lnTo>
                    <a:lnTo>
                      <a:pt x="1093" y="849"/>
                    </a:lnTo>
                    <a:lnTo>
                      <a:pt x="1268" y="849"/>
                    </a:lnTo>
                    <a:lnTo>
                      <a:pt x="1268" y="1360"/>
                    </a:lnTo>
                    <a:close/>
                    <a:moveTo>
                      <a:pt x="4218" y="1180"/>
                    </a:moveTo>
                    <a:lnTo>
                      <a:pt x="2956" y="1180"/>
                    </a:lnTo>
                    <a:lnTo>
                      <a:pt x="2956" y="1011"/>
                    </a:lnTo>
                    <a:lnTo>
                      <a:pt x="4218" y="1011"/>
                    </a:lnTo>
                    <a:lnTo>
                      <a:pt x="4218" y="118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768075" y="3981014"/>
            <a:ext cx="4847861" cy="1025844"/>
            <a:chOff x="5076056" y="2985760"/>
            <a:chExt cx="3635896" cy="769383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5076056" y="2985760"/>
              <a:ext cx="3635896" cy="76938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4000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CHANGING WORKPLACE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 rot="10800000">
              <a:off x="8045104" y="3082420"/>
              <a:ext cx="576064" cy="57606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132208" y="3173048"/>
              <a:ext cx="360040" cy="395495"/>
              <a:chOff x="5400675" y="568325"/>
              <a:chExt cx="2079625" cy="2284413"/>
            </a:xfrm>
            <a:solidFill>
              <a:schemeClr val="tx1"/>
            </a:solidFill>
          </p:grpSpPr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5727700" y="2744788"/>
                <a:ext cx="104775" cy="1079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21"/>
              <p:cNvSpPr>
                <a:spLocks noEditPoints="1"/>
              </p:cNvSpPr>
              <p:nvPr/>
            </p:nvSpPr>
            <p:spPr bwMode="auto">
              <a:xfrm>
                <a:off x="6784975" y="568325"/>
                <a:ext cx="695325" cy="698500"/>
              </a:xfrm>
              <a:custGeom>
                <a:avLst/>
                <a:gdLst>
                  <a:gd name="T0" fmla="*/ 123 w 245"/>
                  <a:gd name="T1" fmla="*/ 0 h 246"/>
                  <a:gd name="T2" fmla="*/ 0 w 245"/>
                  <a:gd name="T3" fmla="*/ 123 h 246"/>
                  <a:gd name="T4" fmla="*/ 123 w 245"/>
                  <a:gd name="T5" fmla="*/ 246 h 246"/>
                  <a:gd name="T6" fmla="*/ 245 w 245"/>
                  <a:gd name="T7" fmla="*/ 123 h 246"/>
                  <a:gd name="T8" fmla="*/ 123 w 245"/>
                  <a:gd name="T9" fmla="*/ 0 h 246"/>
                  <a:gd name="T10" fmla="*/ 123 w 245"/>
                  <a:gd name="T11" fmla="*/ 212 h 246"/>
                  <a:gd name="T12" fmla="*/ 34 w 245"/>
                  <a:gd name="T13" fmla="*/ 123 h 246"/>
                  <a:gd name="T14" fmla="*/ 123 w 245"/>
                  <a:gd name="T15" fmla="*/ 34 h 246"/>
                  <a:gd name="T16" fmla="*/ 212 w 245"/>
                  <a:gd name="T17" fmla="*/ 123 h 246"/>
                  <a:gd name="T18" fmla="*/ 123 w 245"/>
                  <a:gd name="T19" fmla="*/ 21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" h="246">
                    <a:moveTo>
                      <a:pt x="123" y="0"/>
                    </a:moveTo>
                    <a:cubicBezTo>
                      <a:pt x="55" y="0"/>
                      <a:pt x="0" y="55"/>
                      <a:pt x="0" y="123"/>
                    </a:cubicBezTo>
                    <a:cubicBezTo>
                      <a:pt x="0" y="191"/>
                      <a:pt x="55" y="246"/>
                      <a:pt x="123" y="246"/>
                    </a:cubicBezTo>
                    <a:cubicBezTo>
                      <a:pt x="190" y="246"/>
                      <a:pt x="245" y="191"/>
                      <a:pt x="245" y="123"/>
                    </a:cubicBezTo>
                    <a:cubicBezTo>
                      <a:pt x="245" y="55"/>
                      <a:pt x="190" y="0"/>
                      <a:pt x="123" y="0"/>
                    </a:cubicBezTo>
                    <a:close/>
                    <a:moveTo>
                      <a:pt x="123" y="212"/>
                    </a:moveTo>
                    <a:cubicBezTo>
                      <a:pt x="74" y="212"/>
                      <a:pt x="34" y="172"/>
                      <a:pt x="34" y="123"/>
                    </a:cubicBezTo>
                    <a:cubicBezTo>
                      <a:pt x="34" y="74"/>
                      <a:pt x="74" y="34"/>
                      <a:pt x="123" y="34"/>
                    </a:cubicBezTo>
                    <a:cubicBezTo>
                      <a:pt x="172" y="34"/>
                      <a:pt x="212" y="74"/>
                      <a:pt x="212" y="123"/>
                    </a:cubicBezTo>
                    <a:cubicBezTo>
                      <a:pt x="212" y="172"/>
                      <a:pt x="172" y="212"/>
                      <a:pt x="123" y="2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7099300" y="730250"/>
                <a:ext cx="265113" cy="215900"/>
              </a:xfrm>
              <a:custGeom>
                <a:avLst/>
                <a:gdLst>
                  <a:gd name="T0" fmla="*/ 85 w 93"/>
                  <a:gd name="T1" fmla="*/ 61 h 76"/>
                  <a:gd name="T2" fmla="*/ 24 w 93"/>
                  <a:gd name="T3" fmla="*/ 61 h 76"/>
                  <a:gd name="T4" fmla="*/ 24 w 93"/>
                  <a:gd name="T5" fmla="*/ 11 h 76"/>
                  <a:gd name="T6" fmla="*/ 12 w 93"/>
                  <a:gd name="T7" fmla="*/ 0 h 76"/>
                  <a:gd name="T8" fmla="*/ 0 w 93"/>
                  <a:gd name="T9" fmla="*/ 11 h 76"/>
                  <a:gd name="T10" fmla="*/ 0 w 93"/>
                  <a:gd name="T11" fmla="*/ 66 h 76"/>
                  <a:gd name="T12" fmla="*/ 7 w 93"/>
                  <a:gd name="T13" fmla="*/ 76 h 76"/>
                  <a:gd name="T14" fmla="*/ 12 w 93"/>
                  <a:gd name="T15" fmla="*/ 76 h 76"/>
                  <a:gd name="T16" fmla="*/ 85 w 93"/>
                  <a:gd name="T17" fmla="*/ 76 h 76"/>
                  <a:gd name="T18" fmla="*/ 93 w 93"/>
                  <a:gd name="T19" fmla="*/ 68 h 76"/>
                  <a:gd name="T20" fmla="*/ 85 w 93"/>
                  <a:gd name="T21" fmla="*/ 6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6">
                    <a:moveTo>
                      <a:pt x="85" y="61"/>
                    </a:move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5"/>
                      <a:pt x="18" y="0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4"/>
                      <a:pt x="7" y="76"/>
                    </a:cubicBezTo>
                    <a:cubicBezTo>
                      <a:pt x="8" y="76"/>
                      <a:pt x="11" y="76"/>
                      <a:pt x="12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90" y="76"/>
                      <a:pt x="93" y="73"/>
                      <a:pt x="93" y="68"/>
                    </a:cubicBezTo>
                    <a:cubicBezTo>
                      <a:pt x="93" y="64"/>
                      <a:pt x="90" y="61"/>
                      <a:pt x="85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6242050" y="2093913"/>
                <a:ext cx="377825" cy="758825"/>
              </a:xfrm>
              <a:custGeom>
                <a:avLst/>
                <a:gdLst>
                  <a:gd name="T0" fmla="*/ 127 w 133"/>
                  <a:gd name="T1" fmla="*/ 247 h 267"/>
                  <a:gd name="T2" fmla="*/ 105 w 133"/>
                  <a:gd name="T3" fmla="*/ 237 h 267"/>
                  <a:gd name="T4" fmla="*/ 103 w 133"/>
                  <a:gd name="T5" fmla="*/ 236 h 267"/>
                  <a:gd name="T6" fmla="*/ 95 w 133"/>
                  <a:gd name="T7" fmla="*/ 221 h 267"/>
                  <a:gd name="T8" fmla="*/ 77 w 133"/>
                  <a:gd name="T9" fmla="*/ 184 h 267"/>
                  <a:gd name="T10" fmla="*/ 75 w 133"/>
                  <a:gd name="T11" fmla="*/ 179 h 267"/>
                  <a:gd name="T12" fmla="*/ 63 w 133"/>
                  <a:gd name="T13" fmla="*/ 8 h 267"/>
                  <a:gd name="T14" fmla="*/ 61 w 133"/>
                  <a:gd name="T15" fmla="*/ 0 h 267"/>
                  <a:gd name="T16" fmla="*/ 0 w 133"/>
                  <a:gd name="T17" fmla="*/ 56 h 267"/>
                  <a:gd name="T18" fmla="*/ 17 w 133"/>
                  <a:gd name="T19" fmla="*/ 142 h 267"/>
                  <a:gd name="T20" fmla="*/ 36 w 133"/>
                  <a:gd name="T21" fmla="*/ 184 h 267"/>
                  <a:gd name="T22" fmla="*/ 37 w 133"/>
                  <a:gd name="T23" fmla="*/ 199 h 267"/>
                  <a:gd name="T24" fmla="*/ 32 w 133"/>
                  <a:gd name="T25" fmla="*/ 219 h 267"/>
                  <a:gd name="T26" fmla="*/ 39 w 133"/>
                  <a:gd name="T27" fmla="*/ 241 h 267"/>
                  <a:gd name="T28" fmla="*/ 44 w 133"/>
                  <a:gd name="T29" fmla="*/ 267 h 267"/>
                  <a:gd name="T30" fmla="*/ 52 w 133"/>
                  <a:gd name="T31" fmla="*/ 267 h 267"/>
                  <a:gd name="T32" fmla="*/ 51 w 133"/>
                  <a:gd name="T33" fmla="*/ 239 h 267"/>
                  <a:gd name="T34" fmla="*/ 53 w 133"/>
                  <a:gd name="T35" fmla="*/ 237 h 267"/>
                  <a:gd name="T36" fmla="*/ 75 w 133"/>
                  <a:gd name="T37" fmla="*/ 253 h 267"/>
                  <a:gd name="T38" fmla="*/ 91 w 133"/>
                  <a:gd name="T39" fmla="*/ 265 h 267"/>
                  <a:gd name="T40" fmla="*/ 127 w 133"/>
                  <a:gd name="T41" fmla="*/ 264 h 267"/>
                  <a:gd name="T42" fmla="*/ 130 w 133"/>
                  <a:gd name="T43" fmla="*/ 258 h 267"/>
                  <a:gd name="T44" fmla="*/ 127 w 133"/>
                  <a:gd name="T45" fmla="*/ 24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267">
                    <a:moveTo>
                      <a:pt x="127" y="247"/>
                    </a:moveTo>
                    <a:cubicBezTo>
                      <a:pt x="123" y="246"/>
                      <a:pt x="107" y="239"/>
                      <a:pt x="105" y="237"/>
                    </a:cubicBezTo>
                    <a:cubicBezTo>
                      <a:pt x="105" y="236"/>
                      <a:pt x="104" y="236"/>
                      <a:pt x="103" y="236"/>
                    </a:cubicBezTo>
                    <a:cubicBezTo>
                      <a:pt x="100" y="232"/>
                      <a:pt x="98" y="227"/>
                      <a:pt x="95" y="221"/>
                    </a:cubicBezTo>
                    <a:cubicBezTo>
                      <a:pt x="91" y="211"/>
                      <a:pt x="85" y="199"/>
                      <a:pt x="77" y="184"/>
                    </a:cubicBezTo>
                    <a:cubicBezTo>
                      <a:pt x="76" y="182"/>
                      <a:pt x="76" y="182"/>
                      <a:pt x="75" y="179"/>
                    </a:cubicBezTo>
                    <a:cubicBezTo>
                      <a:pt x="65" y="133"/>
                      <a:pt x="68" y="50"/>
                      <a:pt x="63" y="8"/>
                    </a:cubicBezTo>
                    <a:cubicBezTo>
                      <a:pt x="63" y="5"/>
                      <a:pt x="62" y="2"/>
                      <a:pt x="61" y="0"/>
                    </a:cubicBezTo>
                    <a:cubicBezTo>
                      <a:pt x="38" y="17"/>
                      <a:pt x="15" y="36"/>
                      <a:pt x="0" y="56"/>
                    </a:cubicBezTo>
                    <a:cubicBezTo>
                      <a:pt x="0" y="74"/>
                      <a:pt x="2" y="106"/>
                      <a:pt x="17" y="142"/>
                    </a:cubicBezTo>
                    <a:cubicBezTo>
                      <a:pt x="25" y="160"/>
                      <a:pt x="33" y="177"/>
                      <a:pt x="36" y="184"/>
                    </a:cubicBezTo>
                    <a:cubicBezTo>
                      <a:pt x="38" y="190"/>
                      <a:pt x="38" y="194"/>
                      <a:pt x="37" y="199"/>
                    </a:cubicBezTo>
                    <a:cubicBezTo>
                      <a:pt x="37" y="199"/>
                      <a:pt x="32" y="209"/>
                      <a:pt x="32" y="219"/>
                    </a:cubicBezTo>
                    <a:cubicBezTo>
                      <a:pt x="32" y="228"/>
                      <a:pt x="36" y="232"/>
                      <a:pt x="39" y="241"/>
                    </a:cubicBezTo>
                    <a:cubicBezTo>
                      <a:pt x="41" y="250"/>
                      <a:pt x="44" y="267"/>
                      <a:pt x="44" y="267"/>
                    </a:cubicBezTo>
                    <a:cubicBezTo>
                      <a:pt x="52" y="267"/>
                      <a:pt x="52" y="267"/>
                      <a:pt x="52" y="267"/>
                    </a:cubicBezTo>
                    <a:cubicBezTo>
                      <a:pt x="52" y="257"/>
                      <a:pt x="51" y="248"/>
                      <a:pt x="51" y="239"/>
                    </a:cubicBezTo>
                    <a:cubicBezTo>
                      <a:pt x="50" y="237"/>
                      <a:pt x="51" y="237"/>
                      <a:pt x="53" y="237"/>
                    </a:cubicBezTo>
                    <a:cubicBezTo>
                      <a:pt x="58" y="240"/>
                      <a:pt x="69" y="246"/>
                      <a:pt x="75" y="253"/>
                    </a:cubicBezTo>
                    <a:cubicBezTo>
                      <a:pt x="80" y="260"/>
                      <a:pt x="82" y="264"/>
                      <a:pt x="91" y="265"/>
                    </a:cubicBezTo>
                    <a:cubicBezTo>
                      <a:pt x="102" y="267"/>
                      <a:pt x="120" y="267"/>
                      <a:pt x="127" y="264"/>
                    </a:cubicBezTo>
                    <a:cubicBezTo>
                      <a:pt x="133" y="262"/>
                      <a:pt x="131" y="259"/>
                      <a:pt x="130" y="258"/>
                    </a:cubicBezTo>
                    <a:cubicBezTo>
                      <a:pt x="130" y="256"/>
                      <a:pt x="130" y="249"/>
                      <a:pt x="127" y="2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5400675" y="790575"/>
                <a:ext cx="1881188" cy="2062163"/>
              </a:xfrm>
              <a:custGeom>
                <a:avLst/>
                <a:gdLst>
                  <a:gd name="T0" fmla="*/ 536 w 662"/>
                  <a:gd name="T1" fmla="*/ 227 h 726"/>
                  <a:gd name="T2" fmla="*/ 481 w 662"/>
                  <a:gd name="T3" fmla="*/ 329 h 726"/>
                  <a:gd name="T4" fmla="*/ 414 w 662"/>
                  <a:gd name="T5" fmla="*/ 309 h 726"/>
                  <a:gd name="T6" fmla="*/ 385 w 662"/>
                  <a:gd name="T7" fmla="*/ 310 h 726"/>
                  <a:gd name="T8" fmla="*/ 293 w 662"/>
                  <a:gd name="T9" fmla="*/ 301 h 726"/>
                  <a:gd name="T10" fmla="*/ 223 w 662"/>
                  <a:gd name="T11" fmla="*/ 177 h 726"/>
                  <a:gd name="T12" fmla="*/ 243 w 662"/>
                  <a:gd name="T13" fmla="*/ 153 h 726"/>
                  <a:gd name="T14" fmla="*/ 279 w 662"/>
                  <a:gd name="T15" fmla="*/ 151 h 726"/>
                  <a:gd name="T16" fmla="*/ 284 w 662"/>
                  <a:gd name="T17" fmla="*/ 143 h 726"/>
                  <a:gd name="T18" fmla="*/ 286 w 662"/>
                  <a:gd name="T19" fmla="*/ 138 h 726"/>
                  <a:gd name="T20" fmla="*/ 286 w 662"/>
                  <a:gd name="T21" fmla="*/ 132 h 726"/>
                  <a:gd name="T22" fmla="*/ 294 w 662"/>
                  <a:gd name="T23" fmla="*/ 130 h 726"/>
                  <a:gd name="T24" fmla="*/ 292 w 662"/>
                  <a:gd name="T25" fmla="*/ 103 h 726"/>
                  <a:gd name="T26" fmla="*/ 315 w 662"/>
                  <a:gd name="T27" fmla="*/ 74 h 726"/>
                  <a:gd name="T28" fmla="*/ 284 w 662"/>
                  <a:gd name="T29" fmla="*/ 21 h 726"/>
                  <a:gd name="T30" fmla="*/ 165 w 662"/>
                  <a:gd name="T31" fmla="*/ 85 h 726"/>
                  <a:gd name="T32" fmla="*/ 121 w 662"/>
                  <a:gd name="T33" fmla="*/ 162 h 726"/>
                  <a:gd name="T34" fmla="*/ 112 w 662"/>
                  <a:gd name="T35" fmla="*/ 150 h 726"/>
                  <a:gd name="T36" fmla="*/ 102 w 662"/>
                  <a:gd name="T37" fmla="*/ 178 h 726"/>
                  <a:gd name="T38" fmla="*/ 83 w 662"/>
                  <a:gd name="T39" fmla="*/ 165 h 726"/>
                  <a:gd name="T40" fmla="*/ 101 w 662"/>
                  <a:gd name="T41" fmla="*/ 233 h 726"/>
                  <a:gd name="T42" fmla="*/ 103 w 662"/>
                  <a:gd name="T43" fmla="*/ 367 h 726"/>
                  <a:gd name="T44" fmla="*/ 102 w 662"/>
                  <a:gd name="T45" fmla="*/ 478 h 726"/>
                  <a:gd name="T46" fmla="*/ 76 w 662"/>
                  <a:gd name="T47" fmla="*/ 469 h 726"/>
                  <a:gd name="T48" fmla="*/ 71 w 662"/>
                  <a:gd name="T49" fmla="*/ 384 h 726"/>
                  <a:gd name="T50" fmla="*/ 86 w 662"/>
                  <a:gd name="T51" fmla="*/ 353 h 726"/>
                  <a:gd name="T52" fmla="*/ 62 w 662"/>
                  <a:gd name="T53" fmla="*/ 234 h 726"/>
                  <a:gd name="T54" fmla="*/ 2 w 662"/>
                  <a:gd name="T55" fmla="*/ 266 h 726"/>
                  <a:gd name="T56" fmla="*/ 46 w 662"/>
                  <a:gd name="T57" fmla="*/ 513 h 726"/>
                  <a:gd name="T58" fmla="*/ 109 w 662"/>
                  <a:gd name="T59" fmla="*/ 580 h 726"/>
                  <a:gd name="T60" fmla="*/ 118 w 662"/>
                  <a:gd name="T61" fmla="*/ 649 h 726"/>
                  <a:gd name="T62" fmla="*/ 50 w 662"/>
                  <a:gd name="T63" fmla="*/ 688 h 726"/>
                  <a:gd name="T64" fmla="*/ 54 w 662"/>
                  <a:gd name="T65" fmla="*/ 725 h 726"/>
                  <a:gd name="T66" fmla="*/ 71 w 662"/>
                  <a:gd name="T67" fmla="*/ 700 h 726"/>
                  <a:gd name="T68" fmla="*/ 200 w 662"/>
                  <a:gd name="T69" fmla="*/ 706 h 726"/>
                  <a:gd name="T70" fmla="*/ 238 w 662"/>
                  <a:gd name="T71" fmla="*/ 706 h 726"/>
                  <a:gd name="T72" fmla="*/ 219 w 662"/>
                  <a:gd name="T73" fmla="*/ 684 h 726"/>
                  <a:gd name="T74" fmla="*/ 149 w 662"/>
                  <a:gd name="T75" fmla="*/ 580 h 726"/>
                  <a:gd name="T76" fmla="*/ 158 w 662"/>
                  <a:gd name="T77" fmla="*/ 539 h 726"/>
                  <a:gd name="T78" fmla="*/ 252 w 662"/>
                  <a:gd name="T79" fmla="*/ 566 h 726"/>
                  <a:gd name="T80" fmla="*/ 355 w 662"/>
                  <a:gd name="T81" fmla="*/ 445 h 726"/>
                  <a:gd name="T82" fmla="*/ 206 w 662"/>
                  <a:gd name="T83" fmla="*/ 397 h 726"/>
                  <a:gd name="T84" fmla="*/ 234 w 662"/>
                  <a:gd name="T85" fmla="*/ 316 h 726"/>
                  <a:gd name="T86" fmla="*/ 298 w 662"/>
                  <a:gd name="T87" fmla="*/ 365 h 726"/>
                  <a:gd name="T88" fmla="*/ 329 w 662"/>
                  <a:gd name="T89" fmla="*/ 407 h 726"/>
                  <a:gd name="T90" fmla="*/ 476 w 662"/>
                  <a:gd name="T91" fmla="*/ 726 h 726"/>
                  <a:gd name="T92" fmla="*/ 647 w 662"/>
                  <a:gd name="T93" fmla="*/ 407 h 726"/>
                  <a:gd name="T94" fmla="*/ 662 w 662"/>
                  <a:gd name="T95" fmla="*/ 369 h 726"/>
                  <a:gd name="T96" fmla="*/ 503 w 662"/>
                  <a:gd name="T97" fmla="*/ 352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2" h="726">
                    <a:moveTo>
                      <a:pt x="503" y="352"/>
                    </a:moveTo>
                    <a:cubicBezTo>
                      <a:pt x="536" y="227"/>
                      <a:pt x="536" y="227"/>
                      <a:pt x="536" y="227"/>
                    </a:cubicBezTo>
                    <a:cubicBezTo>
                      <a:pt x="539" y="208"/>
                      <a:pt x="536" y="195"/>
                      <a:pt x="518" y="189"/>
                    </a:cubicBezTo>
                    <a:cubicBezTo>
                      <a:pt x="481" y="329"/>
                      <a:pt x="481" y="329"/>
                      <a:pt x="481" y="329"/>
                    </a:cubicBezTo>
                    <a:cubicBezTo>
                      <a:pt x="434" y="329"/>
                      <a:pt x="434" y="329"/>
                      <a:pt x="434" y="329"/>
                    </a:cubicBezTo>
                    <a:cubicBezTo>
                      <a:pt x="414" y="309"/>
                      <a:pt x="414" y="309"/>
                      <a:pt x="414" y="309"/>
                    </a:cubicBezTo>
                    <a:cubicBezTo>
                      <a:pt x="411" y="305"/>
                      <a:pt x="407" y="305"/>
                      <a:pt x="402" y="307"/>
                    </a:cubicBezTo>
                    <a:cubicBezTo>
                      <a:pt x="396" y="309"/>
                      <a:pt x="393" y="310"/>
                      <a:pt x="385" y="310"/>
                    </a:cubicBezTo>
                    <a:cubicBezTo>
                      <a:pt x="308" y="311"/>
                      <a:pt x="308" y="311"/>
                      <a:pt x="308" y="311"/>
                    </a:cubicBezTo>
                    <a:cubicBezTo>
                      <a:pt x="301" y="311"/>
                      <a:pt x="297" y="307"/>
                      <a:pt x="293" y="301"/>
                    </a:cubicBezTo>
                    <a:cubicBezTo>
                      <a:pt x="245" y="203"/>
                      <a:pt x="245" y="203"/>
                      <a:pt x="245" y="203"/>
                    </a:cubicBezTo>
                    <a:cubicBezTo>
                      <a:pt x="242" y="196"/>
                      <a:pt x="229" y="178"/>
                      <a:pt x="223" y="177"/>
                    </a:cubicBezTo>
                    <a:cubicBezTo>
                      <a:pt x="222" y="175"/>
                      <a:pt x="228" y="162"/>
                      <a:pt x="230" y="160"/>
                    </a:cubicBezTo>
                    <a:cubicBezTo>
                      <a:pt x="234" y="155"/>
                      <a:pt x="235" y="152"/>
                      <a:pt x="243" y="153"/>
                    </a:cubicBezTo>
                    <a:cubicBezTo>
                      <a:pt x="249" y="153"/>
                      <a:pt x="261" y="156"/>
                      <a:pt x="266" y="157"/>
                    </a:cubicBezTo>
                    <a:cubicBezTo>
                      <a:pt x="274" y="159"/>
                      <a:pt x="277" y="157"/>
                      <a:pt x="279" y="151"/>
                    </a:cubicBezTo>
                    <a:cubicBezTo>
                      <a:pt x="280" y="149"/>
                      <a:pt x="278" y="147"/>
                      <a:pt x="281" y="146"/>
                    </a:cubicBezTo>
                    <a:cubicBezTo>
                      <a:pt x="283" y="145"/>
                      <a:pt x="284" y="145"/>
                      <a:pt x="284" y="143"/>
                    </a:cubicBezTo>
                    <a:cubicBezTo>
                      <a:pt x="284" y="143"/>
                      <a:pt x="284" y="142"/>
                      <a:pt x="284" y="142"/>
                    </a:cubicBezTo>
                    <a:cubicBezTo>
                      <a:pt x="285" y="141"/>
                      <a:pt x="286" y="139"/>
                      <a:pt x="286" y="138"/>
                    </a:cubicBezTo>
                    <a:cubicBezTo>
                      <a:pt x="286" y="137"/>
                      <a:pt x="286" y="136"/>
                      <a:pt x="285" y="135"/>
                    </a:cubicBezTo>
                    <a:cubicBezTo>
                      <a:pt x="285" y="134"/>
                      <a:pt x="285" y="133"/>
                      <a:pt x="286" y="132"/>
                    </a:cubicBezTo>
                    <a:cubicBezTo>
                      <a:pt x="287" y="131"/>
                      <a:pt x="289" y="131"/>
                      <a:pt x="290" y="131"/>
                    </a:cubicBezTo>
                    <a:cubicBezTo>
                      <a:pt x="292" y="131"/>
                      <a:pt x="293" y="130"/>
                      <a:pt x="294" y="130"/>
                    </a:cubicBezTo>
                    <a:cubicBezTo>
                      <a:pt x="297" y="129"/>
                      <a:pt x="300" y="126"/>
                      <a:pt x="296" y="121"/>
                    </a:cubicBezTo>
                    <a:cubicBezTo>
                      <a:pt x="292" y="116"/>
                      <a:pt x="292" y="103"/>
                      <a:pt x="292" y="103"/>
                    </a:cubicBezTo>
                    <a:cubicBezTo>
                      <a:pt x="292" y="100"/>
                      <a:pt x="296" y="96"/>
                      <a:pt x="298" y="94"/>
                    </a:cubicBezTo>
                    <a:cubicBezTo>
                      <a:pt x="309" y="93"/>
                      <a:pt x="314" y="83"/>
                      <a:pt x="315" y="74"/>
                    </a:cubicBezTo>
                    <a:cubicBezTo>
                      <a:pt x="316" y="67"/>
                      <a:pt x="316" y="55"/>
                      <a:pt x="312" y="46"/>
                    </a:cubicBezTo>
                    <a:cubicBezTo>
                      <a:pt x="307" y="34"/>
                      <a:pt x="296" y="25"/>
                      <a:pt x="284" y="21"/>
                    </a:cubicBezTo>
                    <a:cubicBezTo>
                      <a:pt x="253" y="7"/>
                      <a:pt x="214" y="0"/>
                      <a:pt x="192" y="21"/>
                    </a:cubicBezTo>
                    <a:cubicBezTo>
                      <a:pt x="174" y="34"/>
                      <a:pt x="170" y="63"/>
                      <a:pt x="165" y="85"/>
                    </a:cubicBezTo>
                    <a:cubicBezTo>
                      <a:pt x="161" y="102"/>
                      <a:pt x="149" y="126"/>
                      <a:pt x="138" y="144"/>
                    </a:cubicBezTo>
                    <a:cubicBezTo>
                      <a:pt x="133" y="151"/>
                      <a:pt x="128" y="160"/>
                      <a:pt x="121" y="162"/>
                    </a:cubicBezTo>
                    <a:cubicBezTo>
                      <a:pt x="119" y="162"/>
                      <a:pt x="116" y="162"/>
                      <a:pt x="114" y="161"/>
                    </a:cubicBezTo>
                    <a:cubicBezTo>
                      <a:pt x="108" y="159"/>
                      <a:pt x="110" y="154"/>
                      <a:pt x="112" y="150"/>
                    </a:cubicBezTo>
                    <a:cubicBezTo>
                      <a:pt x="103" y="150"/>
                      <a:pt x="97" y="158"/>
                      <a:pt x="97" y="165"/>
                    </a:cubicBezTo>
                    <a:cubicBezTo>
                      <a:pt x="96" y="169"/>
                      <a:pt x="99" y="175"/>
                      <a:pt x="102" y="178"/>
                    </a:cubicBezTo>
                    <a:cubicBezTo>
                      <a:pt x="96" y="181"/>
                      <a:pt x="90" y="184"/>
                      <a:pt x="83" y="181"/>
                    </a:cubicBezTo>
                    <a:cubicBezTo>
                      <a:pt x="78" y="178"/>
                      <a:pt x="75" y="173"/>
                      <a:pt x="83" y="165"/>
                    </a:cubicBezTo>
                    <a:cubicBezTo>
                      <a:pt x="73" y="165"/>
                      <a:pt x="67" y="170"/>
                      <a:pt x="64" y="177"/>
                    </a:cubicBezTo>
                    <a:cubicBezTo>
                      <a:pt x="51" y="201"/>
                      <a:pt x="71" y="240"/>
                      <a:pt x="101" y="233"/>
                    </a:cubicBezTo>
                    <a:cubicBezTo>
                      <a:pt x="108" y="232"/>
                      <a:pt x="113" y="229"/>
                      <a:pt x="117" y="223"/>
                    </a:cubicBezTo>
                    <a:cubicBezTo>
                      <a:pt x="110" y="263"/>
                      <a:pt x="109" y="335"/>
                      <a:pt x="103" y="367"/>
                    </a:cubicBezTo>
                    <a:cubicBezTo>
                      <a:pt x="101" y="375"/>
                      <a:pt x="100" y="380"/>
                      <a:pt x="98" y="384"/>
                    </a:cubicBezTo>
                    <a:cubicBezTo>
                      <a:pt x="84" y="412"/>
                      <a:pt x="72" y="454"/>
                      <a:pt x="102" y="478"/>
                    </a:cubicBezTo>
                    <a:cubicBezTo>
                      <a:pt x="85" y="477"/>
                      <a:pt x="85" y="477"/>
                      <a:pt x="85" y="477"/>
                    </a:cubicBezTo>
                    <a:cubicBezTo>
                      <a:pt x="80" y="477"/>
                      <a:pt x="77" y="474"/>
                      <a:pt x="76" y="469"/>
                    </a:cubicBezTo>
                    <a:cubicBezTo>
                      <a:pt x="67" y="398"/>
                      <a:pt x="67" y="398"/>
                      <a:pt x="67" y="398"/>
                    </a:cubicBezTo>
                    <a:cubicBezTo>
                      <a:pt x="66" y="393"/>
                      <a:pt x="68" y="388"/>
                      <a:pt x="71" y="384"/>
                    </a:cubicBezTo>
                    <a:cubicBezTo>
                      <a:pt x="75" y="379"/>
                      <a:pt x="80" y="374"/>
                      <a:pt x="83" y="370"/>
                    </a:cubicBezTo>
                    <a:cubicBezTo>
                      <a:pt x="87" y="363"/>
                      <a:pt x="87" y="357"/>
                      <a:pt x="86" y="353"/>
                    </a:cubicBezTo>
                    <a:cubicBezTo>
                      <a:pt x="72" y="241"/>
                      <a:pt x="72" y="241"/>
                      <a:pt x="72" y="241"/>
                    </a:cubicBezTo>
                    <a:cubicBezTo>
                      <a:pt x="72" y="237"/>
                      <a:pt x="67" y="233"/>
                      <a:pt x="62" y="234"/>
                    </a:cubicBezTo>
                    <a:cubicBezTo>
                      <a:pt x="23" y="240"/>
                      <a:pt x="23" y="240"/>
                      <a:pt x="23" y="240"/>
                    </a:cubicBezTo>
                    <a:cubicBezTo>
                      <a:pt x="11" y="241"/>
                      <a:pt x="0" y="250"/>
                      <a:pt x="2" y="266"/>
                    </a:cubicBezTo>
                    <a:cubicBezTo>
                      <a:pt x="28" y="480"/>
                      <a:pt x="28" y="480"/>
                      <a:pt x="28" y="480"/>
                    </a:cubicBezTo>
                    <a:cubicBezTo>
                      <a:pt x="30" y="492"/>
                      <a:pt x="36" y="505"/>
                      <a:pt x="46" y="513"/>
                    </a:cubicBezTo>
                    <a:cubicBezTo>
                      <a:pt x="58" y="523"/>
                      <a:pt x="92" y="530"/>
                      <a:pt x="109" y="537"/>
                    </a:cubicBezTo>
                    <a:cubicBezTo>
                      <a:pt x="109" y="580"/>
                      <a:pt x="109" y="580"/>
                      <a:pt x="109" y="580"/>
                    </a:cubicBezTo>
                    <a:cubicBezTo>
                      <a:pt x="118" y="580"/>
                      <a:pt x="118" y="580"/>
                      <a:pt x="118" y="580"/>
                    </a:cubicBezTo>
                    <a:cubicBezTo>
                      <a:pt x="118" y="649"/>
                      <a:pt x="118" y="649"/>
                      <a:pt x="118" y="649"/>
                    </a:cubicBezTo>
                    <a:cubicBezTo>
                      <a:pt x="53" y="684"/>
                      <a:pt x="53" y="684"/>
                      <a:pt x="53" y="684"/>
                    </a:cubicBezTo>
                    <a:cubicBezTo>
                      <a:pt x="52" y="685"/>
                      <a:pt x="51" y="687"/>
                      <a:pt x="50" y="688"/>
                    </a:cubicBezTo>
                    <a:cubicBezTo>
                      <a:pt x="41" y="690"/>
                      <a:pt x="35" y="697"/>
                      <a:pt x="35" y="706"/>
                    </a:cubicBezTo>
                    <a:cubicBezTo>
                      <a:pt x="35" y="716"/>
                      <a:pt x="44" y="725"/>
                      <a:pt x="54" y="725"/>
                    </a:cubicBezTo>
                    <a:cubicBezTo>
                      <a:pt x="64" y="725"/>
                      <a:pt x="73" y="713"/>
                      <a:pt x="73" y="706"/>
                    </a:cubicBezTo>
                    <a:cubicBezTo>
                      <a:pt x="73" y="700"/>
                      <a:pt x="72" y="702"/>
                      <a:pt x="71" y="700"/>
                    </a:cubicBezTo>
                    <a:cubicBezTo>
                      <a:pt x="121" y="679"/>
                      <a:pt x="145" y="680"/>
                      <a:pt x="201" y="700"/>
                    </a:cubicBezTo>
                    <a:cubicBezTo>
                      <a:pt x="200" y="702"/>
                      <a:pt x="200" y="700"/>
                      <a:pt x="200" y="706"/>
                    </a:cubicBezTo>
                    <a:cubicBezTo>
                      <a:pt x="200" y="713"/>
                      <a:pt x="208" y="725"/>
                      <a:pt x="219" y="725"/>
                    </a:cubicBezTo>
                    <a:cubicBezTo>
                      <a:pt x="229" y="725"/>
                      <a:pt x="238" y="716"/>
                      <a:pt x="238" y="706"/>
                    </a:cubicBezTo>
                    <a:cubicBezTo>
                      <a:pt x="238" y="697"/>
                      <a:pt x="231" y="689"/>
                      <a:pt x="222" y="688"/>
                    </a:cubicBezTo>
                    <a:cubicBezTo>
                      <a:pt x="221" y="687"/>
                      <a:pt x="220" y="685"/>
                      <a:pt x="219" y="684"/>
                    </a:cubicBezTo>
                    <a:cubicBezTo>
                      <a:pt x="149" y="649"/>
                      <a:pt x="149" y="649"/>
                      <a:pt x="149" y="649"/>
                    </a:cubicBezTo>
                    <a:cubicBezTo>
                      <a:pt x="149" y="580"/>
                      <a:pt x="149" y="580"/>
                      <a:pt x="149" y="580"/>
                    </a:cubicBezTo>
                    <a:cubicBezTo>
                      <a:pt x="158" y="580"/>
                      <a:pt x="158" y="580"/>
                      <a:pt x="158" y="580"/>
                    </a:cubicBezTo>
                    <a:cubicBezTo>
                      <a:pt x="158" y="539"/>
                      <a:pt x="158" y="539"/>
                      <a:pt x="158" y="539"/>
                    </a:cubicBezTo>
                    <a:cubicBezTo>
                      <a:pt x="206" y="537"/>
                      <a:pt x="206" y="537"/>
                      <a:pt x="206" y="537"/>
                    </a:cubicBezTo>
                    <a:cubicBezTo>
                      <a:pt x="230" y="556"/>
                      <a:pt x="243" y="576"/>
                      <a:pt x="252" y="566"/>
                    </a:cubicBezTo>
                    <a:cubicBezTo>
                      <a:pt x="258" y="560"/>
                      <a:pt x="268" y="543"/>
                      <a:pt x="279" y="529"/>
                    </a:cubicBezTo>
                    <a:cubicBezTo>
                      <a:pt x="299" y="499"/>
                      <a:pt x="325" y="472"/>
                      <a:pt x="355" y="445"/>
                    </a:cubicBezTo>
                    <a:cubicBezTo>
                      <a:pt x="325" y="422"/>
                      <a:pt x="247" y="422"/>
                      <a:pt x="220" y="416"/>
                    </a:cubicBezTo>
                    <a:cubicBezTo>
                      <a:pt x="211" y="415"/>
                      <a:pt x="204" y="410"/>
                      <a:pt x="206" y="397"/>
                    </a:cubicBezTo>
                    <a:cubicBezTo>
                      <a:pt x="209" y="378"/>
                      <a:pt x="215" y="355"/>
                      <a:pt x="222" y="336"/>
                    </a:cubicBezTo>
                    <a:cubicBezTo>
                      <a:pt x="224" y="329"/>
                      <a:pt x="228" y="326"/>
                      <a:pt x="234" y="316"/>
                    </a:cubicBezTo>
                    <a:cubicBezTo>
                      <a:pt x="268" y="355"/>
                      <a:pt x="268" y="355"/>
                      <a:pt x="268" y="355"/>
                    </a:cubicBezTo>
                    <a:cubicBezTo>
                      <a:pt x="276" y="364"/>
                      <a:pt x="279" y="368"/>
                      <a:pt x="298" y="365"/>
                    </a:cubicBezTo>
                    <a:cubicBezTo>
                      <a:pt x="329" y="362"/>
                      <a:pt x="329" y="362"/>
                      <a:pt x="329" y="362"/>
                    </a:cubicBezTo>
                    <a:cubicBezTo>
                      <a:pt x="329" y="378"/>
                      <a:pt x="329" y="391"/>
                      <a:pt x="329" y="407"/>
                    </a:cubicBezTo>
                    <a:cubicBezTo>
                      <a:pt x="368" y="407"/>
                      <a:pt x="406" y="407"/>
                      <a:pt x="444" y="407"/>
                    </a:cubicBezTo>
                    <a:cubicBezTo>
                      <a:pt x="476" y="726"/>
                      <a:pt x="476" y="726"/>
                      <a:pt x="476" y="726"/>
                    </a:cubicBezTo>
                    <a:cubicBezTo>
                      <a:pt x="647" y="726"/>
                      <a:pt x="647" y="726"/>
                      <a:pt x="647" y="726"/>
                    </a:cubicBezTo>
                    <a:cubicBezTo>
                      <a:pt x="647" y="407"/>
                      <a:pt x="647" y="407"/>
                      <a:pt x="647" y="407"/>
                    </a:cubicBezTo>
                    <a:cubicBezTo>
                      <a:pt x="662" y="407"/>
                      <a:pt x="662" y="407"/>
                      <a:pt x="662" y="407"/>
                    </a:cubicBezTo>
                    <a:cubicBezTo>
                      <a:pt x="662" y="369"/>
                      <a:pt x="662" y="369"/>
                      <a:pt x="662" y="369"/>
                    </a:cubicBezTo>
                    <a:cubicBezTo>
                      <a:pt x="489" y="369"/>
                      <a:pt x="489" y="369"/>
                      <a:pt x="489" y="369"/>
                    </a:cubicBezTo>
                    <a:cubicBezTo>
                      <a:pt x="496" y="364"/>
                      <a:pt x="501" y="358"/>
                      <a:pt x="503" y="3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6446838" y="2114550"/>
                <a:ext cx="285750" cy="720725"/>
              </a:xfrm>
              <a:custGeom>
                <a:avLst/>
                <a:gdLst>
                  <a:gd name="T0" fmla="*/ 94 w 101"/>
                  <a:gd name="T1" fmla="*/ 234 h 254"/>
                  <a:gd name="T2" fmla="*/ 72 w 101"/>
                  <a:gd name="T3" fmla="*/ 225 h 254"/>
                  <a:gd name="T4" fmla="*/ 70 w 101"/>
                  <a:gd name="T5" fmla="*/ 225 h 254"/>
                  <a:gd name="T6" fmla="*/ 60 w 101"/>
                  <a:gd name="T7" fmla="*/ 211 h 254"/>
                  <a:gd name="T8" fmla="*/ 39 w 101"/>
                  <a:gd name="T9" fmla="*/ 176 h 254"/>
                  <a:gd name="T10" fmla="*/ 36 w 101"/>
                  <a:gd name="T11" fmla="*/ 171 h 254"/>
                  <a:gd name="T12" fmla="*/ 3 w 101"/>
                  <a:gd name="T13" fmla="*/ 9 h 254"/>
                  <a:gd name="T14" fmla="*/ 0 w 101"/>
                  <a:gd name="T15" fmla="*/ 0 h 254"/>
                  <a:gd name="T16" fmla="*/ 4 w 101"/>
                  <a:gd name="T17" fmla="*/ 89 h 254"/>
                  <a:gd name="T18" fmla="*/ 12 w 101"/>
                  <a:gd name="T19" fmla="*/ 170 h 254"/>
                  <a:gd name="T20" fmla="*/ 13 w 101"/>
                  <a:gd name="T21" fmla="*/ 173 h 254"/>
                  <a:gd name="T22" fmla="*/ 31 w 101"/>
                  <a:gd name="T23" fmla="*/ 211 h 254"/>
                  <a:gd name="T24" fmla="*/ 37 w 101"/>
                  <a:gd name="T25" fmla="*/ 222 h 254"/>
                  <a:gd name="T26" fmla="*/ 39 w 101"/>
                  <a:gd name="T27" fmla="*/ 223 h 254"/>
                  <a:gd name="T28" fmla="*/ 59 w 101"/>
                  <a:gd name="T29" fmla="*/ 233 h 254"/>
                  <a:gd name="T30" fmla="*/ 67 w 101"/>
                  <a:gd name="T31" fmla="*/ 249 h 254"/>
                  <a:gd name="T32" fmla="*/ 67 w 101"/>
                  <a:gd name="T33" fmla="*/ 253 h 254"/>
                  <a:gd name="T34" fmla="*/ 96 w 101"/>
                  <a:gd name="T35" fmla="*/ 250 h 254"/>
                  <a:gd name="T36" fmla="*/ 98 w 101"/>
                  <a:gd name="T37" fmla="*/ 244 h 254"/>
                  <a:gd name="T38" fmla="*/ 94 w 101"/>
                  <a:gd name="T39" fmla="*/ 23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254">
                    <a:moveTo>
                      <a:pt x="94" y="234"/>
                    </a:moveTo>
                    <a:cubicBezTo>
                      <a:pt x="90" y="233"/>
                      <a:pt x="74" y="227"/>
                      <a:pt x="72" y="225"/>
                    </a:cubicBezTo>
                    <a:cubicBezTo>
                      <a:pt x="71" y="225"/>
                      <a:pt x="71" y="225"/>
                      <a:pt x="70" y="225"/>
                    </a:cubicBezTo>
                    <a:cubicBezTo>
                      <a:pt x="67" y="221"/>
                      <a:pt x="63" y="216"/>
                      <a:pt x="60" y="211"/>
                    </a:cubicBezTo>
                    <a:cubicBezTo>
                      <a:pt x="55" y="201"/>
                      <a:pt x="48" y="190"/>
                      <a:pt x="39" y="176"/>
                    </a:cubicBezTo>
                    <a:cubicBezTo>
                      <a:pt x="37" y="174"/>
                      <a:pt x="37" y="174"/>
                      <a:pt x="36" y="171"/>
                    </a:cubicBezTo>
                    <a:cubicBezTo>
                      <a:pt x="20" y="128"/>
                      <a:pt x="13" y="49"/>
                      <a:pt x="3" y="9"/>
                    </a:cubicBezTo>
                    <a:cubicBezTo>
                      <a:pt x="2" y="6"/>
                      <a:pt x="1" y="3"/>
                      <a:pt x="0" y="0"/>
                    </a:cubicBezTo>
                    <a:cubicBezTo>
                      <a:pt x="3" y="29"/>
                      <a:pt x="3" y="60"/>
                      <a:pt x="4" y="89"/>
                    </a:cubicBezTo>
                    <a:cubicBezTo>
                      <a:pt x="5" y="115"/>
                      <a:pt x="6" y="145"/>
                      <a:pt x="12" y="170"/>
                    </a:cubicBezTo>
                    <a:cubicBezTo>
                      <a:pt x="12" y="172"/>
                      <a:pt x="12" y="172"/>
                      <a:pt x="13" y="173"/>
                    </a:cubicBezTo>
                    <a:cubicBezTo>
                      <a:pt x="19" y="186"/>
                      <a:pt x="26" y="198"/>
                      <a:pt x="31" y="211"/>
                    </a:cubicBezTo>
                    <a:cubicBezTo>
                      <a:pt x="33" y="215"/>
                      <a:pt x="35" y="218"/>
                      <a:pt x="37" y="222"/>
                    </a:cubicBezTo>
                    <a:cubicBezTo>
                      <a:pt x="37" y="222"/>
                      <a:pt x="38" y="223"/>
                      <a:pt x="39" y="223"/>
                    </a:cubicBezTo>
                    <a:cubicBezTo>
                      <a:pt x="44" y="227"/>
                      <a:pt x="53" y="230"/>
                      <a:pt x="59" y="233"/>
                    </a:cubicBezTo>
                    <a:cubicBezTo>
                      <a:pt x="65" y="236"/>
                      <a:pt x="66" y="243"/>
                      <a:pt x="67" y="249"/>
                    </a:cubicBezTo>
                    <a:cubicBezTo>
                      <a:pt x="67" y="251"/>
                      <a:pt x="67" y="252"/>
                      <a:pt x="67" y="253"/>
                    </a:cubicBezTo>
                    <a:cubicBezTo>
                      <a:pt x="78" y="254"/>
                      <a:pt x="90" y="252"/>
                      <a:pt x="96" y="250"/>
                    </a:cubicBezTo>
                    <a:cubicBezTo>
                      <a:pt x="101" y="248"/>
                      <a:pt x="99" y="245"/>
                      <a:pt x="98" y="244"/>
                    </a:cubicBezTo>
                    <a:cubicBezTo>
                      <a:pt x="98" y="243"/>
                      <a:pt x="97" y="236"/>
                      <a:pt x="94" y="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768075" y="5061118"/>
            <a:ext cx="4847861" cy="1025844"/>
            <a:chOff x="5076056" y="3795838"/>
            <a:chExt cx="3635896" cy="76938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076056" y="3795838"/>
              <a:ext cx="3635896" cy="76938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4000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USER EXPERIENCE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 rot="10800000">
              <a:off x="8045104" y="3892498"/>
              <a:ext cx="576064" cy="57606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182677" y="4027497"/>
              <a:ext cx="300919" cy="306066"/>
              <a:chOff x="-8067675" y="-8570913"/>
              <a:chExt cx="7239000" cy="7362825"/>
            </a:xfrm>
          </p:grpSpPr>
          <p:sp>
            <p:nvSpPr>
              <p:cNvPr id="34" name="Freeform 11"/>
              <p:cNvSpPr>
                <a:spLocks noEditPoints="1"/>
              </p:cNvSpPr>
              <p:nvPr/>
            </p:nvSpPr>
            <p:spPr bwMode="auto">
              <a:xfrm>
                <a:off x="-3143250" y="-4289426"/>
                <a:ext cx="2209800" cy="2222500"/>
              </a:xfrm>
              <a:custGeom>
                <a:avLst/>
                <a:gdLst>
                  <a:gd name="T0" fmla="*/ 116 w 232"/>
                  <a:gd name="T1" fmla="*/ 233 h 233"/>
                  <a:gd name="T2" fmla="*/ 232 w 232"/>
                  <a:gd name="T3" fmla="*/ 116 h 233"/>
                  <a:gd name="T4" fmla="*/ 116 w 232"/>
                  <a:gd name="T5" fmla="*/ 0 h 233"/>
                  <a:gd name="T6" fmla="*/ 0 w 232"/>
                  <a:gd name="T7" fmla="*/ 116 h 233"/>
                  <a:gd name="T8" fmla="*/ 116 w 232"/>
                  <a:gd name="T9" fmla="*/ 233 h 233"/>
                  <a:gd name="T10" fmla="*/ 49 w 232"/>
                  <a:gd name="T11" fmla="*/ 100 h 233"/>
                  <a:gd name="T12" fmla="*/ 101 w 232"/>
                  <a:gd name="T13" fmla="*/ 100 h 233"/>
                  <a:gd name="T14" fmla="*/ 101 w 232"/>
                  <a:gd name="T15" fmla="*/ 49 h 233"/>
                  <a:gd name="T16" fmla="*/ 131 w 232"/>
                  <a:gd name="T17" fmla="*/ 49 h 233"/>
                  <a:gd name="T18" fmla="*/ 131 w 232"/>
                  <a:gd name="T19" fmla="*/ 100 h 233"/>
                  <a:gd name="T20" fmla="*/ 184 w 232"/>
                  <a:gd name="T21" fmla="*/ 100 h 233"/>
                  <a:gd name="T22" fmla="*/ 184 w 232"/>
                  <a:gd name="T23" fmla="*/ 131 h 233"/>
                  <a:gd name="T24" fmla="*/ 131 w 232"/>
                  <a:gd name="T25" fmla="*/ 131 h 233"/>
                  <a:gd name="T26" fmla="*/ 131 w 232"/>
                  <a:gd name="T27" fmla="*/ 184 h 233"/>
                  <a:gd name="T28" fmla="*/ 101 w 232"/>
                  <a:gd name="T29" fmla="*/ 184 h 233"/>
                  <a:gd name="T30" fmla="*/ 101 w 232"/>
                  <a:gd name="T31" fmla="*/ 131 h 233"/>
                  <a:gd name="T32" fmla="*/ 49 w 232"/>
                  <a:gd name="T33" fmla="*/ 131 h 233"/>
                  <a:gd name="T34" fmla="*/ 49 w 232"/>
                  <a:gd name="T35" fmla="*/ 10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233">
                    <a:moveTo>
                      <a:pt x="116" y="233"/>
                    </a:moveTo>
                    <a:cubicBezTo>
                      <a:pt x="180" y="233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3"/>
                      <a:pt x="116" y="233"/>
                    </a:cubicBezTo>
                    <a:close/>
                    <a:moveTo>
                      <a:pt x="49" y="100"/>
                    </a:move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84" y="100"/>
                      <a:pt x="184" y="100"/>
                      <a:pt x="184" y="100"/>
                    </a:cubicBezTo>
                    <a:cubicBezTo>
                      <a:pt x="184" y="131"/>
                      <a:pt x="184" y="131"/>
                      <a:pt x="184" y="131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84"/>
                      <a:pt x="131" y="184"/>
                      <a:pt x="131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49" y="131"/>
                      <a:pt x="49" y="131"/>
                      <a:pt x="49" y="131"/>
                    </a:cubicBezTo>
                    <a:lnTo>
                      <a:pt x="49" y="1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" name="Freeform 12"/>
              <p:cNvSpPr>
                <a:spLocks/>
              </p:cNvSpPr>
              <p:nvPr/>
            </p:nvSpPr>
            <p:spPr bwMode="auto">
              <a:xfrm>
                <a:off x="-8067675" y="-8570913"/>
                <a:ext cx="7239000" cy="7362825"/>
              </a:xfrm>
              <a:custGeom>
                <a:avLst/>
                <a:gdLst>
                  <a:gd name="T0" fmla="*/ 758 w 760"/>
                  <a:gd name="T1" fmla="*/ 680 h 772"/>
                  <a:gd name="T2" fmla="*/ 753 w 760"/>
                  <a:gd name="T3" fmla="*/ 656 h 772"/>
                  <a:gd name="T4" fmla="*/ 633 w 760"/>
                  <a:gd name="T5" fmla="*/ 716 h 772"/>
                  <a:gd name="T6" fmla="*/ 483 w 760"/>
                  <a:gd name="T7" fmla="*/ 565 h 772"/>
                  <a:gd name="T8" fmla="*/ 498 w 760"/>
                  <a:gd name="T9" fmla="*/ 500 h 772"/>
                  <a:gd name="T10" fmla="*/ 487 w 760"/>
                  <a:gd name="T11" fmla="*/ 483 h 772"/>
                  <a:gd name="T12" fmla="*/ 465 w 760"/>
                  <a:gd name="T13" fmla="*/ 480 h 772"/>
                  <a:gd name="T14" fmla="*/ 465 w 760"/>
                  <a:gd name="T15" fmla="*/ 463 h 772"/>
                  <a:gd name="T16" fmla="*/ 480 w 760"/>
                  <a:gd name="T17" fmla="*/ 454 h 772"/>
                  <a:gd name="T18" fmla="*/ 489 w 760"/>
                  <a:gd name="T19" fmla="*/ 425 h 772"/>
                  <a:gd name="T20" fmla="*/ 496 w 760"/>
                  <a:gd name="T21" fmla="*/ 409 h 772"/>
                  <a:gd name="T22" fmla="*/ 499 w 760"/>
                  <a:gd name="T23" fmla="*/ 384 h 772"/>
                  <a:gd name="T24" fmla="*/ 508 w 760"/>
                  <a:gd name="T25" fmla="*/ 379 h 772"/>
                  <a:gd name="T26" fmla="*/ 519 w 760"/>
                  <a:gd name="T27" fmla="*/ 356 h 772"/>
                  <a:gd name="T28" fmla="*/ 522 w 760"/>
                  <a:gd name="T29" fmla="*/ 345 h 772"/>
                  <a:gd name="T30" fmla="*/ 526 w 760"/>
                  <a:gd name="T31" fmla="*/ 322 h 772"/>
                  <a:gd name="T32" fmla="*/ 531 w 760"/>
                  <a:gd name="T33" fmla="*/ 266 h 772"/>
                  <a:gd name="T34" fmla="*/ 522 w 760"/>
                  <a:gd name="T35" fmla="*/ 262 h 772"/>
                  <a:gd name="T36" fmla="*/ 530 w 760"/>
                  <a:gd name="T37" fmla="*/ 167 h 772"/>
                  <a:gd name="T38" fmla="*/ 506 w 760"/>
                  <a:gd name="T39" fmla="*/ 92 h 772"/>
                  <a:gd name="T40" fmla="*/ 424 w 760"/>
                  <a:gd name="T41" fmla="*/ 32 h 772"/>
                  <a:gd name="T42" fmla="*/ 294 w 760"/>
                  <a:gd name="T43" fmla="*/ 41 h 772"/>
                  <a:gd name="T44" fmla="*/ 284 w 760"/>
                  <a:gd name="T45" fmla="*/ 56 h 772"/>
                  <a:gd name="T46" fmla="*/ 264 w 760"/>
                  <a:gd name="T47" fmla="*/ 60 h 772"/>
                  <a:gd name="T48" fmla="*/ 239 w 760"/>
                  <a:gd name="T49" fmla="*/ 90 h 772"/>
                  <a:gd name="T50" fmla="*/ 235 w 760"/>
                  <a:gd name="T51" fmla="*/ 187 h 772"/>
                  <a:gd name="T52" fmla="*/ 239 w 760"/>
                  <a:gd name="T53" fmla="*/ 251 h 772"/>
                  <a:gd name="T54" fmla="*/ 237 w 760"/>
                  <a:gd name="T55" fmla="*/ 266 h 772"/>
                  <a:gd name="T56" fmla="*/ 255 w 760"/>
                  <a:gd name="T57" fmla="*/ 375 h 772"/>
                  <a:gd name="T58" fmla="*/ 264 w 760"/>
                  <a:gd name="T59" fmla="*/ 382 h 772"/>
                  <a:gd name="T60" fmla="*/ 276 w 760"/>
                  <a:gd name="T61" fmla="*/ 439 h 772"/>
                  <a:gd name="T62" fmla="*/ 298 w 760"/>
                  <a:gd name="T63" fmla="*/ 467 h 772"/>
                  <a:gd name="T64" fmla="*/ 298 w 760"/>
                  <a:gd name="T65" fmla="*/ 480 h 772"/>
                  <a:gd name="T66" fmla="*/ 275 w 760"/>
                  <a:gd name="T67" fmla="*/ 483 h 772"/>
                  <a:gd name="T68" fmla="*/ 248 w 760"/>
                  <a:gd name="T69" fmla="*/ 530 h 772"/>
                  <a:gd name="T70" fmla="*/ 64 w 760"/>
                  <a:gd name="T71" fmla="*/ 607 h 772"/>
                  <a:gd name="T72" fmla="*/ 7 w 760"/>
                  <a:gd name="T73" fmla="*/ 667 h 772"/>
                  <a:gd name="T74" fmla="*/ 4 w 760"/>
                  <a:gd name="T75" fmla="*/ 770 h 772"/>
                  <a:gd name="T76" fmla="*/ 758 w 760"/>
                  <a:gd name="T77" fmla="*/ 772 h 772"/>
                  <a:gd name="T78" fmla="*/ 758 w 760"/>
                  <a:gd name="T79" fmla="*/ 68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0" h="772">
                    <a:moveTo>
                      <a:pt x="758" y="680"/>
                    </a:moveTo>
                    <a:cubicBezTo>
                      <a:pt x="758" y="671"/>
                      <a:pt x="756" y="662"/>
                      <a:pt x="753" y="656"/>
                    </a:cubicBezTo>
                    <a:cubicBezTo>
                      <a:pt x="726" y="692"/>
                      <a:pt x="682" y="716"/>
                      <a:pt x="633" y="716"/>
                    </a:cubicBezTo>
                    <a:cubicBezTo>
                      <a:pt x="550" y="716"/>
                      <a:pt x="483" y="649"/>
                      <a:pt x="483" y="565"/>
                    </a:cubicBezTo>
                    <a:cubicBezTo>
                      <a:pt x="483" y="542"/>
                      <a:pt x="488" y="520"/>
                      <a:pt x="498" y="500"/>
                    </a:cubicBezTo>
                    <a:cubicBezTo>
                      <a:pt x="487" y="483"/>
                      <a:pt x="487" y="483"/>
                      <a:pt x="487" y="483"/>
                    </a:cubicBezTo>
                    <a:cubicBezTo>
                      <a:pt x="465" y="480"/>
                      <a:pt x="465" y="480"/>
                      <a:pt x="465" y="480"/>
                    </a:cubicBezTo>
                    <a:cubicBezTo>
                      <a:pt x="465" y="463"/>
                      <a:pt x="465" y="463"/>
                      <a:pt x="465" y="463"/>
                    </a:cubicBezTo>
                    <a:cubicBezTo>
                      <a:pt x="480" y="454"/>
                      <a:pt x="480" y="454"/>
                      <a:pt x="480" y="454"/>
                    </a:cubicBezTo>
                    <a:cubicBezTo>
                      <a:pt x="489" y="425"/>
                      <a:pt x="489" y="425"/>
                      <a:pt x="489" y="425"/>
                    </a:cubicBezTo>
                    <a:cubicBezTo>
                      <a:pt x="496" y="409"/>
                      <a:pt x="496" y="409"/>
                      <a:pt x="496" y="409"/>
                    </a:cubicBezTo>
                    <a:cubicBezTo>
                      <a:pt x="499" y="384"/>
                      <a:pt x="499" y="384"/>
                      <a:pt x="499" y="384"/>
                    </a:cubicBezTo>
                    <a:cubicBezTo>
                      <a:pt x="508" y="379"/>
                      <a:pt x="508" y="379"/>
                      <a:pt x="508" y="379"/>
                    </a:cubicBezTo>
                    <a:cubicBezTo>
                      <a:pt x="519" y="356"/>
                      <a:pt x="519" y="356"/>
                      <a:pt x="519" y="356"/>
                    </a:cubicBezTo>
                    <a:cubicBezTo>
                      <a:pt x="522" y="345"/>
                      <a:pt x="522" y="345"/>
                      <a:pt x="522" y="345"/>
                    </a:cubicBezTo>
                    <a:cubicBezTo>
                      <a:pt x="526" y="322"/>
                      <a:pt x="526" y="322"/>
                      <a:pt x="526" y="322"/>
                    </a:cubicBezTo>
                    <a:cubicBezTo>
                      <a:pt x="531" y="266"/>
                      <a:pt x="531" y="266"/>
                      <a:pt x="531" y="266"/>
                    </a:cubicBezTo>
                    <a:cubicBezTo>
                      <a:pt x="531" y="266"/>
                      <a:pt x="522" y="270"/>
                      <a:pt x="522" y="262"/>
                    </a:cubicBezTo>
                    <a:cubicBezTo>
                      <a:pt x="522" y="255"/>
                      <a:pt x="530" y="216"/>
                      <a:pt x="530" y="167"/>
                    </a:cubicBezTo>
                    <a:cubicBezTo>
                      <a:pt x="530" y="118"/>
                      <a:pt x="506" y="92"/>
                      <a:pt x="506" y="92"/>
                    </a:cubicBezTo>
                    <a:cubicBezTo>
                      <a:pt x="506" y="92"/>
                      <a:pt x="498" y="64"/>
                      <a:pt x="424" y="32"/>
                    </a:cubicBezTo>
                    <a:cubicBezTo>
                      <a:pt x="351" y="0"/>
                      <a:pt x="294" y="41"/>
                      <a:pt x="294" y="41"/>
                    </a:cubicBezTo>
                    <a:cubicBezTo>
                      <a:pt x="284" y="56"/>
                      <a:pt x="284" y="56"/>
                      <a:pt x="284" y="56"/>
                    </a:cubicBezTo>
                    <a:cubicBezTo>
                      <a:pt x="264" y="60"/>
                      <a:pt x="264" y="60"/>
                      <a:pt x="264" y="60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5" y="187"/>
                      <a:pt x="235" y="187"/>
                      <a:pt x="235" y="187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37" y="266"/>
                      <a:pt x="237" y="266"/>
                      <a:pt x="237" y="266"/>
                    </a:cubicBezTo>
                    <a:cubicBezTo>
                      <a:pt x="255" y="375"/>
                      <a:pt x="255" y="375"/>
                      <a:pt x="255" y="375"/>
                    </a:cubicBezTo>
                    <a:cubicBezTo>
                      <a:pt x="264" y="382"/>
                      <a:pt x="264" y="382"/>
                      <a:pt x="264" y="382"/>
                    </a:cubicBezTo>
                    <a:cubicBezTo>
                      <a:pt x="276" y="439"/>
                      <a:pt x="276" y="439"/>
                      <a:pt x="276" y="439"/>
                    </a:cubicBezTo>
                    <a:cubicBezTo>
                      <a:pt x="298" y="467"/>
                      <a:pt x="298" y="467"/>
                      <a:pt x="298" y="467"/>
                    </a:cubicBezTo>
                    <a:cubicBezTo>
                      <a:pt x="298" y="480"/>
                      <a:pt x="298" y="480"/>
                      <a:pt x="298" y="480"/>
                    </a:cubicBezTo>
                    <a:cubicBezTo>
                      <a:pt x="275" y="483"/>
                      <a:pt x="275" y="483"/>
                      <a:pt x="275" y="483"/>
                    </a:cubicBezTo>
                    <a:cubicBezTo>
                      <a:pt x="248" y="530"/>
                      <a:pt x="248" y="530"/>
                      <a:pt x="248" y="530"/>
                    </a:cubicBezTo>
                    <a:cubicBezTo>
                      <a:pt x="248" y="530"/>
                      <a:pt x="129" y="581"/>
                      <a:pt x="64" y="607"/>
                    </a:cubicBezTo>
                    <a:cubicBezTo>
                      <a:pt x="0" y="633"/>
                      <a:pt x="7" y="667"/>
                      <a:pt x="7" y="667"/>
                    </a:cubicBezTo>
                    <a:cubicBezTo>
                      <a:pt x="4" y="770"/>
                      <a:pt x="4" y="770"/>
                      <a:pt x="4" y="770"/>
                    </a:cubicBezTo>
                    <a:cubicBezTo>
                      <a:pt x="758" y="772"/>
                      <a:pt x="758" y="772"/>
                      <a:pt x="758" y="772"/>
                    </a:cubicBezTo>
                    <a:cubicBezTo>
                      <a:pt x="758" y="772"/>
                      <a:pt x="760" y="736"/>
                      <a:pt x="758" y="68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2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r="24974" b="127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88668" y="0"/>
            <a:ext cx="9334230" cy="6857999"/>
            <a:chOff x="1488668" y="528645"/>
            <a:chExt cx="8705199" cy="6007624"/>
          </a:xfrm>
        </p:grpSpPr>
        <p:sp>
          <p:nvSpPr>
            <p:cNvPr id="13" name="Rectangle 12"/>
            <p:cNvSpPr/>
            <p:nvPr/>
          </p:nvSpPr>
          <p:spPr>
            <a:xfrm>
              <a:off x="1488668" y="528645"/>
              <a:ext cx="8705199" cy="6007622"/>
            </a:xfrm>
            <a:prstGeom prst="rect">
              <a:avLst/>
            </a:prstGeom>
            <a:solidFill>
              <a:srgbClr val="5C6E7E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1488668" y="6536267"/>
              <a:ext cx="8691182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5199" y="984650"/>
              <a:ext cx="7863839" cy="5161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3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3200" dirty="0"/>
              <a:t>Modern Content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46651" y="3088975"/>
            <a:ext cx="4992555" cy="2942547"/>
            <a:chOff x="5059988" y="2395428"/>
            <a:chExt cx="3744416" cy="2206911"/>
          </a:xfrm>
        </p:grpSpPr>
        <p:pic>
          <p:nvPicPr>
            <p:cNvPr id="20" name="Picture 10" descr="http://brain-images.cdn.dixons.com/6/8/12284686/l_12284686_0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871" y="3265604"/>
              <a:ext cx="1268864" cy="1125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www.islandinkjet.com/images/printers/d5ba6274-fe6a-4c0b-9c02-af7646b1f13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728" y="2426107"/>
              <a:ext cx="1300617" cy="97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059988" y="4246003"/>
              <a:ext cx="3744416" cy="356336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r>
                <a:rPr lang="en-GB" sz="2000" b="1" dirty="0">
                  <a:latin typeface="Arial"/>
                </a:rPr>
                <a:t>Now multiple models updated regularly</a:t>
              </a:r>
            </a:p>
          </p:txBody>
        </p:sp>
        <p:pic>
          <p:nvPicPr>
            <p:cNvPr id="19" name="Picture 8" descr="http://ecx.images-amazon.com/images/I/61gfONCK0qL._SL1300_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12941" y="3271315"/>
              <a:ext cx="995187" cy="995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://store.hp.com/UKStore/Html/Merch/Images/c04779155_209x18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961" y="3445188"/>
              <a:ext cx="978720" cy="88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http://compareindia.news18.com/media/gallery/images/2007/oct/deskjet_f4185_350x26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097" y="2395428"/>
              <a:ext cx="1101056" cy="110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8074743" y="1075799"/>
            <a:ext cx="2208245" cy="2039496"/>
            <a:chOff x="6056057" y="806849"/>
            <a:chExt cx="1656184" cy="1529622"/>
          </a:xfrm>
        </p:grpSpPr>
        <p:sp>
          <p:nvSpPr>
            <p:cNvPr id="9" name="TextBox 8"/>
            <p:cNvSpPr txBox="1"/>
            <p:nvPr/>
          </p:nvSpPr>
          <p:spPr>
            <a:xfrm>
              <a:off x="6056057" y="1841635"/>
              <a:ext cx="1656184" cy="494836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r>
                <a:rPr lang="en-GB" sz="1600" b="1" dirty="0">
                  <a:latin typeface="Arial"/>
                </a:rPr>
                <a:t>First HP Inkjet Printer in 1984</a:t>
              </a:r>
            </a:p>
          </p:txBody>
        </p:sp>
        <p:pic>
          <p:nvPicPr>
            <p:cNvPr id="24" name="Picture 6" descr="http://www.photo-i.co.uk/talkshop/History/images/HPThinkJE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112" y="806849"/>
              <a:ext cx="1543029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16676" y="1295963"/>
            <a:ext cx="6019795" cy="5164798"/>
            <a:chOff x="237507" y="971972"/>
            <a:chExt cx="4137723" cy="367622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25643" y="1434304"/>
              <a:ext cx="3934443" cy="3213895"/>
            </a:xfrm>
            <a:prstGeom prst="roundRect">
              <a:avLst>
                <a:gd name="adj" fmla="val 6183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40000" tIns="192000" rIns="384000" bIns="240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2400" b="1" dirty="0"/>
                <a:t>The rise of XML: </a:t>
              </a:r>
            </a:p>
            <a:p>
              <a:pPr marL="23283" lvl="1">
                <a:spcBef>
                  <a:spcPts val="800"/>
                </a:spcBef>
              </a:pPr>
              <a:r>
                <a:rPr lang="en-GB" sz="2400" dirty="0"/>
                <a:t>XML “is now part of the fabric of business. It is the default mechanism for representing data in a host of areas across the IT landscape and, if there is any requirement for interoperability between systems then XML is likely to be the data interchange medium.”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5642" y="3867150"/>
              <a:ext cx="3934444" cy="781050"/>
              <a:chOff x="325642" y="3867150"/>
              <a:chExt cx="3934444" cy="781050"/>
            </a:xfrm>
          </p:grpSpPr>
          <p:sp>
            <p:nvSpPr>
              <p:cNvPr id="8" name="Round Same Side Corner Rectangle 7"/>
              <p:cNvSpPr/>
              <p:nvPr/>
            </p:nvSpPr>
            <p:spPr bwMode="auto">
              <a:xfrm rot="10800000">
                <a:off x="325642" y="3867150"/>
                <a:ext cx="3934444" cy="781050"/>
              </a:xfrm>
              <a:prstGeom prst="round2SameRect">
                <a:avLst>
                  <a:gd name="adj1" fmla="val 26397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6938" y="3892749"/>
                <a:ext cx="3371849" cy="644879"/>
              </a:xfrm>
              <a:prstGeom prst="rect">
                <a:avLst/>
              </a:prstGeom>
              <a:noFill/>
            </p:spPr>
            <p:txBody>
              <a:bodyPr wrap="square" tIns="120000" rtlCol="0" anchor="ctr" anchorCtr="1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+ demand for immediacy = shorter turnaround times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37507" y="971972"/>
              <a:ext cx="4137723" cy="406186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 fontScale="92500" lnSpcReduction="10000"/>
            </a:bodyPr>
            <a:lstStyle>
              <a:lvl1pPr marL="280988" indent="-280988" algn="l" defTabSz="944563" rtl="0" eaLnBrk="1" fontAlgn="base" hangingPunct="1">
                <a:lnSpc>
                  <a:spcPct val="100000"/>
                </a:lnSpc>
                <a:spcBef>
                  <a:spcPts val="9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3088" indent="-29210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03275" indent="-230188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025525" indent="-22225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193800" indent="-168275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3096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668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240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812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GB" sz="3200" b="1" kern="0" dirty="0">
                  <a:solidFill>
                    <a:schemeClr val="accent1"/>
                  </a:solidFill>
                </a:rPr>
                <a:t>Digital content explosion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9344" y="1300572"/>
            <a:ext cx="2169271" cy="2266191"/>
            <a:chOff x="9855825" y="257707"/>
            <a:chExt cx="1886978" cy="1989198"/>
          </a:xfrm>
        </p:grpSpPr>
        <p:sp>
          <p:nvSpPr>
            <p:cNvPr id="6" name="Oval 5"/>
            <p:cNvSpPr/>
            <p:nvPr/>
          </p:nvSpPr>
          <p:spPr bwMode="auto">
            <a:xfrm>
              <a:off x="9855825" y="257707"/>
              <a:ext cx="1886978" cy="188697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733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55825" y="353058"/>
              <a:ext cx="1782844" cy="1893847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pPr algn="ctr"/>
              <a:r>
                <a:rPr lang="en-GB" sz="5333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300</a:t>
              </a:r>
              <a:r>
                <a:rPr lang="en-GB" sz="2667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X</a:t>
              </a:r>
              <a:r>
                <a:rPr lang="en-GB" sz="3733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more data in 2020 compared to 2005</a:t>
              </a:r>
              <a:endParaRPr lang="en-GB" sz="16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  <a:p>
              <a:endParaRPr lang="en-US" sz="1600" b="1" dirty="0" err="1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1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Modern Workplace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1371" y="3663342"/>
            <a:ext cx="5376405" cy="2317110"/>
            <a:chOff x="323528" y="2900915"/>
            <a:chExt cx="4032304" cy="173783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3832" y="2900915"/>
              <a:ext cx="4032000" cy="1737833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3110932"/>
              <a:ext cx="4032304" cy="1233500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Technology at work evolves as the culture changes and vice versa, when culture changes technology is used when it is meaningful &amp; relevant to do so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82976" y="3663344"/>
            <a:ext cx="5377249" cy="2317111"/>
            <a:chOff x="4787231" y="2900915"/>
            <a:chExt cx="4032937" cy="1737833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787231" y="2900915"/>
              <a:ext cx="4032937" cy="1737833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23479" y="2972433"/>
              <a:ext cx="3960440" cy="1510498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In the last 10 years we have moved from a physical space organised for collaboration built through furniture to a digital space for collaboration that we organise through networks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0776" y="1211153"/>
            <a:ext cx="3438323" cy="2407759"/>
            <a:chOff x="330582" y="800079"/>
            <a:chExt cx="2578742" cy="1805819"/>
          </a:xfrm>
        </p:grpSpPr>
        <p:sp>
          <p:nvSpPr>
            <p:cNvPr id="6" name="Rectangle 5"/>
            <p:cNvSpPr/>
            <p:nvPr/>
          </p:nvSpPr>
          <p:spPr bwMode="auto">
            <a:xfrm>
              <a:off x="330582" y="800079"/>
              <a:ext cx="2578742" cy="179482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692" y="1702198"/>
              <a:ext cx="2566631" cy="903700"/>
            </a:xfrm>
            <a:prstGeom prst="rect">
              <a:avLst/>
            </a:prstGeom>
            <a:noFill/>
          </p:spPr>
          <p:txBody>
            <a:bodyPr wrap="square" lIns="48000" tIns="48000" rIns="48000" bIns="48000" rtlCol="0" anchor="ctr" anchorCtr="1">
              <a:spAutoFit/>
            </a:bodyPr>
            <a:lstStyle>
              <a:defPPr>
                <a:defRPr lang="en-US"/>
              </a:defPPr>
              <a:lvl1pPr algn="r">
                <a:defRPr sz="1800">
                  <a:solidFill>
                    <a:schemeClr val="bg1"/>
                  </a:solidFill>
                  <a:latin typeface="+mn-lt"/>
                </a:defRPr>
              </a:lvl1pPr>
            </a:lstStyle>
            <a:p>
              <a:pPr algn="l"/>
              <a:r>
                <a:rPr lang="en-GB" sz="2400" dirty="0"/>
                <a:t>Global mobile Workforce 1.32 billion in 2014 *</a:t>
              </a:r>
              <a:endParaRPr lang="en-US" sz="2400" dirty="0" err="1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65470" y="955654"/>
              <a:ext cx="1036852" cy="624308"/>
              <a:chOff x="1126608" y="1878070"/>
              <a:chExt cx="2208115" cy="1329546"/>
            </a:xfrm>
            <a:solidFill>
              <a:schemeClr val="bg1"/>
            </a:solidFill>
          </p:grpSpPr>
          <p:grpSp>
            <p:nvGrpSpPr>
              <p:cNvPr id="24" name="Group 23"/>
              <p:cNvGrpSpPr/>
              <p:nvPr/>
            </p:nvGrpSpPr>
            <p:grpSpPr>
              <a:xfrm>
                <a:off x="1126608" y="1933105"/>
                <a:ext cx="868017" cy="713220"/>
                <a:chOff x="9667117" y="-8946196"/>
                <a:chExt cx="9116956" cy="7491093"/>
              </a:xfrm>
              <a:grpFill/>
            </p:grpSpPr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14444663" y="-6789738"/>
                  <a:ext cx="1087438" cy="1087438"/>
                </a:xfrm>
                <a:custGeom>
                  <a:avLst/>
                  <a:gdLst>
                    <a:gd name="T0" fmla="*/ 240 w 685"/>
                    <a:gd name="T1" fmla="*/ 589 h 685"/>
                    <a:gd name="T2" fmla="*/ 313 w 685"/>
                    <a:gd name="T3" fmla="*/ 421 h 685"/>
                    <a:gd name="T4" fmla="*/ 577 w 685"/>
                    <a:gd name="T5" fmla="*/ 685 h 685"/>
                    <a:gd name="T6" fmla="*/ 685 w 685"/>
                    <a:gd name="T7" fmla="*/ 571 h 685"/>
                    <a:gd name="T8" fmla="*/ 427 w 685"/>
                    <a:gd name="T9" fmla="*/ 313 h 685"/>
                    <a:gd name="T10" fmla="*/ 517 w 685"/>
                    <a:gd name="T11" fmla="*/ 271 h 685"/>
                    <a:gd name="T12" fmla="*/ 589 w 685"/>
                    <a:gd name="T13" fmla="*/ 241 h 685"/>
                    <a:gd name="T14" fmla="*/ 0 w 685"/>
                    <a:gd name="T15" fmla="*/ 0 h 685"/>
                    <a:gd name="T16" fmla="*/ 168 w 685"/>
                    <a:gd name="T17" fmla="*/ 403 h 685"/>
                    <a:gd name="T18" fmla="*/ 240 w 685"/>
                    <a:gd name="T19" fmla="*/ 589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5" h="685">
                      <a:moveTo>
                        <a:pt x="240" y="589"/>
                      </a:moveTo>
                      <a:lnTo>
                        <a:pt x="313" y="421"/>
                      </a:lnTo>
                      <a:lnTo>
                        <a:pt x="577" y="685"/>
                      </a:lnTo>
                      <a:lnTo>
                        <a:pt x="685" y="571"/>
                      </a:lnTo>
                      <a:lnTo>
                        <a:pt x="427" y="313"/>
                      </a:lnTo>
                      <a:lnTo>
                        <a:pt x="517" y="271"/>
                      </a:lnTo>
                      <a:lnTo>
                        <a:pt x="589" y="241"/>
                      </a:lnTo>
                      <a:lnTo>
                        <a:pt x="0" y="0"/>
                      </a:lnTo>
                      <a:lnTo>
                        <a:pt x="168" y="403"/>
                      </a:lnTo>
                      <a:lnTo>
                        <a:pt x="240" y="5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9" name="Freeform 32"/>
                <p:cNvSpPr>
                  <a:spLocks noEditPoints="1"/>
                </p:cNvSpPr>
                <p:nvPr/>
              </p:nvSpPr>
              <p:spPr bwMode="auto">
                <a:xfrm>
                  <a:off x="9667117" y="-8946196"/>
                  <a:ext cx="9116956" cy="7491093"/>
                </a:xfrm>
                <a:custGeom>
                  <a:avLst/>
                  <a:gdLst>
                    <a:gd name="T0" fmla="*/ 753 w 756"/>
                    <a:gd name="T1" fmla="*/ 581 h 621"/>
                    <a:gd name="T2" fmla="*/ 677 w 756"/>
                    <a:gd name="T3" fmla="*/ 417 h 621"/>
                    <a:gd name="T4" fmla="*/ 666 w 756"/>
                    <a:gd name="T5" fmla="*/ 409 h 621"/>
                    <a:gd name="T6" fmla="*/ 654 w 756"/>
                    <a:gd name="T7" fmla="*/ 409 h 621"/>
                    <a:gd name="T8" fmla="*/ 656 w 756"/>
                    <a:gd name="T9" fmla="*/ 402 h 621"/>
                    <a:gd name="T10" fmla="*/ 653 w 756"/>
                    <a:gd name="T11" fmla="*/ 393 h 621"/>
                    <a:gd name="T12" fmla="*/ 666 w 756"/>
                    <a:gd name="T13" fmla="*/ 393 h 621"/>
                    <a:gd name="T14" fmla="*/ 674 w 756"/>
                    <a:gd name="T15" fmla="*/ 385 h 621"/>
                    <a:gd name="T16" fmla="*/ 674 w 756"/>
                    <a:gd name="T17" fmla="*/ 8 h 621"/>
                    <a:gd name="T18" fmla="*/ 666 w 756"/>
                    <a:gd name="T19" fmla="*/ 0 h 621"/>
                    <a:gd name="T20" fmla="*/ 91 w 756"/>
                    <a:gd name="T21" fmla="*/ 0 h 621"/>
                    <a:gd name="T22" fmla="*/ 83 w 756"/>
                    <a:gd name="T23" fmla="*/ 8 h 621"/>
                    <a:gd name="T24" fmla="*/ 83 w 756"/>
                    <a:gd name="T25" fmla="*/ 385 h 621"/>
                    <a:gd name="T26" fmla="*/ 91 w 756"/>
                    <a:gd name="T27" fmla="*/ 393 h 621"/>
                    <a:gd name="T28" fmla="*/ 104 w 756"/>
                    <a:gd name="T29" fmla="*/ 393 h 621"/>
                    <a:gd name="T30" fmla="*/ 101 w 756"/>
                    <a:gd name="T31" fmla="*/ 402 h 621"/>
                    <a:gd name="T32" fmla="*/ 103 w 756"/>
                    <a:gd name="T33" fmla="*/ 409 h 621"/>
                    <a:gd name="T34" fmla="*/ 91 w 756"/>
                    <a:gd name="T35" fmla="*/ 409 h 621"/>
                    <a:gd name="T36" fmla="*/ 80 w 756"/>
                    <a:gd name="T37" fmla="*/ 417 h 621"/>
                    <a:gd name="T38" fmla="*/ 4 w 756"/>
                    <a:gd name="T39" fmla="*/ 581 h 621"/>
                    <a:gd name="T40" fmla="*/ 0 w 756"/>
                    <a:gd name="T41" fmla="*/ 597 h 621"/>
                    <a:gd name="T42" fmla="*/ 0 w 756"/>
                    <a:gd name="T43" fmla="*/ 613 h 621"/>
                    <a:gd name="T44" fmla="*/ 9 w 756"/>
                    <a:gd name="T45" fmla="*/ 621 h 621"/>
                    <a:gd name="T46" fmla="*/ 748 w 756"/>
                    <a:gd name="T47" fmla="*/ 621 h 621"/>
                    <a:gd name="T48" fmla="*/ 756 w 756"/>
                    <a:gd name="T49" fmla="*/ 613 h 621"/>
                    <a:gd name="T50" fmla="*/ 756 w 756"/>
                    <a:gd name="T51" fmla="*/ 597 h 621"/>
                    <a:gd name="T52" fmla="*/ 753 w 756"/>
                    <a:gd name="T53" fmla="*/ 581 h 621"/>
                    <a:gd name="T54" fmla="*/ 307 w 756"/>
                    <a:gd name="T55" fmla="*/ 558 h 621"/>
                    <a:gd name="T56" fmla="*/ 320 w 756"/>
                    <a:gd name="T57" fmla="*/ 494 h 621"/>
                    <a:gd name="T58" fmla="*/ 437 w 756"/>
                    <a:gd name="T59" fmla="*/ 494 h 621"/>
                    <a:gd name="T60" fmla="*/ 450 w 756"/>
                    <a:gd name="T61" fmla="*/ 558 h 621"/>
                    <a:gd name="T62" fmla="*/ 307 w 756"/>
                    <a:gd name="T63" fmla="*/ 558 h 621"/>
                    <a:gd name="T64" fmla="*/ 634 w 756"/>
                    <a:gd name="T65" fmla="*/ 364 h 621"/>
                    <a:gd name="T66" fmla="*/ 122 w 756"/>
                    <a:gd name="T67" fmla="*/ 364 h 621"/>
                    <a:gd name="T68" fmla="*/ 122 w 756"/>
                    <a:gd name="T69" fmla="*/ 43 h 621"/>
                    <a:gd name="T70" fmla="*/ 634 w 756"/>
                    <a:gd name="T71" fmla="*/ 43 h 621"/>
                    <a:gd name="T72" fmla="*/ 634 w 756"/>
                    <a:gd name="T73" fmla="*/ 364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6" h="621">
                      <a:moveTo>
                        <a:pt x="753" y="581"/>
                      </a:moveTo>
                      <a:cubicBezTo>
                        <a:pt x="677" y="417"/>
                        <a:pt x="677" y="417"/>
                        <a:pt x="677" y="417"/>
                      </a:cubicBezTo>
                      <a:cubicBezTo>
                        <a:pt x="675" y="413"/>
                        <a:pt x="670" y="409"/>
                        <a:pt x="666" y="409"/>
                      </a:cubicBezTo>
                      <a:cubicBezTo>
                        <a:pt x="654" y="409"/>
                        <a:pt x="654" y="409"/>
                        <a:pt x="654" y="409"/>
                      </a:cubicBezTo>
                      <a:cubicBezTo>
                        <a:pt x="655" y="407"/>
                        <a:pt x="656" y="405"/>
                        <a:pt x="656" y="402"/>
                      </a:cubicBezTo>
                      <a:cubicBezTo>
                        <a:pt x="656" y="398"/>
                        <a:pt x="655" y="395"/>
                        <a:pt x="653" y="393"/>
                      </a:cubicBezTo>
                      <a:cubicBezTo>
                        <a:pt x="666" y="393"/>
                        <a:pt x="666" y="393"/>
                        <a:pt x="666" y="393"/>
                      </a:cubicBezTo>
                      <a:cubicBezTo>
                        <a:pt x="670" y="393"/>
                        <a:pt x="674" y="389"/>
                        <a:pt x="674" y="385"/>
                      </a:cubicBezTo>
                      <a:cubicBezTo>
                        <a:pt x="674" y="8"/>
                        <a:pt x="674" y="8"/>
                        <a:pt x="674" y="8"/>
                      </a:cubicBezTo>
                      <a:cubicBezTo>
                        <a:pt x="674" y="3"/>
                        <a:pt x="670" y="0"/>
                        <a:pt x="66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87" y="0"/>
                        <a:pt x="83" y="3"/>
                        <a:pt x="83" y="8"/>
                      </a:cubicBezTo>
                      <a:cubicBezTo>
                        <a:pt x="83" y="385"/>
                        <a:pt x="83" y="385"/>
                        <a:pt x="83" y="385"/>
                      </a:cubicBezTo>
                      <a:cubicBezTo>
                        <a:pt x="83" y="389"/>
                        <a:pt x="87" y="393"/>
                        <a:pt x="91" y="393"/>
                      </a:cubicBezTo>
                      <a:cubicBezTo>
                        <a:pt x="104" y="393"/>
                        <a:pt x="104" y="393"/>
                        <a:pt x="104" y="393"/>
                      </a:cubicBezTo>
                      <a:cubicBezTo>
                        <a:pt x="102" y="395"/>
                        <a:pt x="101" y="398"/>
                        <a:pt x="101" y="402"/>
                      </a:cubicBezTo>
                      <a:cubicBezTo>
                        <a:pt x="101" y="405"/>
                        <a:pt x="102" y="407"/>
                        <a:pt x="103" y="409"/>
                      </a:cubicBezTo>
                      <a:cubicBezTo>
                        <a:pt x="91" y="409"/>
                        <a:pt x="91" y="409"/>
                        <a:pt x="91" y="409"/>
                      </a:cubicBezTo>
                      <a:cubicBezTo>
                        <a:pt x="87" y="409"/>
                        <a:pt x="81" y="413"/>
                        <a:pt x="80" y="417"/>
                      </a:cubicBezTo>
                      <a:cubicBezTo>
                        <a:pt x="4" y="581"/>
                        <a:pt x="4" y="581"/>
                        <a:pt x="4" y="581"/>
                      </a:cubicBezTo>
                      <a:cubicBezTo>
                        <a:pt x="2" y="585"/>
                        <a:pt x="0" y="592"/>
                        <a:pt x="0" y="597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0" y="618"/>
                        <a:pt x="4" y="621"/>
                        <a:pt x="9" y="621"/>
                      </a:cubicBezTo>
                      <a:cubicBezTo>
                        <a:pt x="748" y="621"/>
                        <a:pt x="748" y="621"/>
                        <a:pt x="748" y="621"/>
                      </a:cubicBezTo>
                      <a:cubicBezTo>
                        <a:pt x="753" y="621"/>
                        <a:pt x="756" y="618"/>
                        <a:pt x="756" y="613"/>
                      </a:cubicBezTo>
                      <a:cubicBezTo>
                        <a:pt x="756" y="597"/>
                        <a:pt x="756" y="597"/>
                        <a:pt x="756" y="597"/>
                      </a:cubicBezTo>
                      <a:cubicBezTo>
                        <a:pt x="756" y="592"/>
                        <a:pt x="755" y="585"/>
                        <a:pt x="753" y="581"/>
                      </a:cubicBezTo>
                      <a:close/>
                      <a:moveTo>
                        <a:pt x="307" y="558"/>
                      </a:moveTo>
                      <a:cubicBezTo>
                        <a:pt x="320" y="494"/>
                        <a:pt x="320" y="494"/>
                        <a:pt x="320" y="494"/>
                      </a:cubicBezTo>
                      <a:cubicBezTo>
                        <a:pt x="437" y="494"/>
                        <a:pt x="437" y="494"/>
                        <a:pt x="437" y="494"/>
                      </a:cubicBezTo>
                      <a:cubicBezTo>
                        <a:pt x="450" y="558"/>
                        <a:pt x="450" y="558"/>
                        <a:pt x="450" y="558"/>
                      </a:cubicBezTo>
                      <a:lnTo>
                        <a:pt x="307" y="558"/>
                      </a:lnTo>
                      <a:close/>
                      <a:moveTo>
                        <a:pt x="634" y="364"/>
                      </a:moveTo>
                      <a:cubicBezTo>
                        <a:pt x="122" y="364"/>
                        <a:pt x="122" y="364"/>
                        <a:pt x="122" y="364"/>
                      </a:cubicBezTo>
                      <a:cubicBezTo>
                        <a:pt x="122" y="43"/>
                        <a:pt x="122" y="43"/>
                        <a:pt x="122" y="43"/>
                      </a:cubicBezTo>
                      <a:cubicBezTo>
                        <a:pt x="634" y="43"/>
                        <a:pt x="634" y="43"/>
                        <a:pt x="634" y="43"/>
                      </a:cubicBezTo>
                      <a:lnTo>
                        <a:pt x="634" y="3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966571" y="1878070"/>
                <a:ext cx="1368152" cy="1329546"/>
                <a:chOff x="3151625" y="1723800"/>
                <a:chExt cx="1368152" cy="1329546"/>
              </a:xfrm>
              <a:grpFill/>
            </p:grpSpPr>
            <p:sp>
              <p:nvSpPr>
                <p:cNvPr id="26" name="Freeform 55"/>
                <p:cNvSpPr>
                  <a:spLocks noEditPoints="1"/>
                </p:cNvSpPr>
                <p:nvPr/>
              </p:nvSpPr>
              <p:spPr bwMode="auto">
                <a:xfrm>
                  <a:off x="3151625" y="2141246"/>
                  <a:ext cx="1368152" cy="912100"/>
                </a:xfrm>
                <a:custGeom>
                  <a:avLst/>
                  <a:gdLst>
                    <a:gd name="T0" fmla="*/ 386 w 442"/>
                    <a:gd name="T1" fmla="*/ 40 h 295"/>
                    <a:gd name="T2" fmla="*/ 347 w 442"/>
                    <a:gd name="T3" fmla="*/ 120 h 295"/>
                    <a:gd name="T4" fmla="*/ 310 w 442"/>
                    <a:gd name="T5" fmla="*/ 31 h 295"/>
                    <a:gd name="T6" fmla="*/ 300 w 442"/>
                    <a:gd name="T7" fmla="*/ 16 h 295"/>
                    <a:gd name="T8" fmla="*/ 244 w 442"/>
                    <a:gd name="T9" fmla="*/ 0 h 295"/>
                    <a:gd name="T10" fmla="*/ 221 w 442"/>
                    <a:gd name="T11" fmla="*/ 85 h 295"/>
                    <a:gd name="T12" fmla="*/ 217 w 442"/>
                    <a:gd name="T13" fmla="*/ 28 h 295"/>
                    <a:gd name="T14" fmla="*/ 209 w 442"/>
                    <a:gd name="T15" fmla="*/ 23 h 295"/>
                    <a:gd name="T16" fmla="*/ 202 w 442"/>
                    <a:gd name="T17" fmla="*/ 28 h 295"/>
                    <a:gd name="T18" fmla="*/ 200 w 442"/>
                    <a:gd name="T19" fmla="*/ 54 h 295"/>
                    <a:gd name="T20" fmla="*/ 198 w 442"/>
                    <a:gd name="T21" fmla="*/ 85 h 295"/>
                    <a:gd name="T22" fmla="*/ 174 w 442"/>
                    <a:gd name="T23" fmla="*/ 0 h 295"/>
                    <a:gd name="T24" fmla="*/ 133 w 442"/>
                    <a:gd name="T25" fmla="*/ 12 h 295"/>
                    <a:gd name="T26" fmla="*/ 116 w 442"/>
                    <a:gd name="T27" fmla="*/ 20 h 295"/>
                    <a:gd name="T28" fmla="*/ 10 w 442"/>
                    <a:gd name="T29" fmla="*/ 139 h 295"/>
                    <a:gd name="T30" fmla="*/ 12 w 442"/>
                    <a:gd name="T31" fmla="*/ 179 h 295"/>
                    <a:gd name="T32" fmla="*/ 119 w 442"/>
                    <a:gd name="T33" fmla="*/ 276 h 295"/>
                    <a:gd name="T34" fmla="*/ 123 w 442"/>
                    <a:gd name="T35" fmla="*/ 279 h 295"/>
                    <a:gd name="T36" fmla="*/ 124 w 442"/>
                    <a:gd name="T37" fmla="*/ 295 h 295"/>
                    <a:gd name="T38" fmla="*/ 295 w 442"/>
                    <a:gd name="T39" fmla="*/ 295 h 295"/>
                    <a:gd name="T40" fmla="*/ 297 w 442"/>
                    <a:gd name="T41" fmla="*/ 251 h 295"/>
                    <a:gd name="T42" fmla="*/ 298 w 442"/>
                    <a:gd name="T43" fmla="*/ 145 h 295"/>
                    <a:gd name="T44" fmla="*/ 324 w 442"/>
                    <a:gd name="T45" fmla="*/ 194 h 295"/>
                    <a:gd name="T46" fmla="*/ 369 w 442"/>
                    <a:gd name="T47" fmla="*/ 196 h 295"/>
                    <a:gd name="T48" fmla="*/ 429 w 442"/>
                    <a:gd name="T49" fmla="*/ 60 h 295"/>
                    <a:gd name="T50" fmla="*/ 386 w 442"/>
                    <a:gd name="T51" fmla="*/ 40 h 295"/>
                    <a:gd name="T52" fmla="*/ 70 w 442"/>
                    <a:gd name="T53" fmla="*/ 157 h 295"/>
                    <a:gd name="T54" fmla="*/ 121 w 442"/>
                    <a:gd name="T55" fmla="*/ 98 h 295"/>
                    <a:gd name="T56" fmla="*/ 121 w 442"/>
                    <a:gd name="T57" fmla="*/ 144 h 295"/>
                    <a:gd name="T58" fmla="*/ 121 w 442"/>
                    <a:gd name="T59" fmla="*/ 211 h 295"/>
                    <a:gd name="T60" fmla="*/ 70 w 442"/>
                    <a:gd name="T61" fmla="*/ 157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42" h="295">
                      <a:moveTo>
                        <a:pt x="386" y="40"/>
                      </a:moveTo>
                      <a:cubicBezTo>
                        <a:pt x="373" y="68"/>
                        <a:pt x="362" y="96"/>
                        <a:pt x="347" y="120"/>
                      </a:cubicBezTo>
                      <a:cubicBezTo>
                        <a:pt x="331" y="89"/>
                        <a:pt x="320" y="60"/>
                        <a:pt x="310" y="31"/>
                      </a:cubicBezTo>
                      <a:cubicBezTo>
                        <a:pt x="308" y="26"/>
                        <a:pt x="304" y="19"/>
                        <a:pt x="300" y="16"/>
                      </a:cubicBezTo>
                      <a:cubicBezTo>
                        <a:pt x="277" y="10"/>
                        <a:pt x="268" y="7"/>
                        <a:pt x="244" y="0"/>
                      </a:cubicBezTo>
                      <a:cubicBezTo>
                        <a:pt x="240" y="22"/>
                        <a:pt x="231" y="65"/>
                        <a:pt x="221" y="85"/>
                      </a:cubicBezTo>
                      <a:cubicBezTo>
                        <a:pt x="217" y="28"/>
                        <a:pt x="217" y="28"/>
                        <a:pt x="217" y="28"/>
                      </a:cubicBezTo>
                      <a:cubicBezTo>
                        <a:pt x="209" y="23"/>
                        <a:pt x="209" y="23"/>
                        <a:pt x="209" y="23"/>
                      </a:cubicBezTo>
                      <a:cubicBezTo>
                        <a:pt x="202" y="28"/>
                        <a:pt x="202" y="28"/>
                        <a:pt x="202" y="28"/>
                      </a:cubicBezTo>
                      <a:cubicBezTo>
                        <a:pt x="200" y="54"/>
                        <a:pt x="200" y="54"/>
                        <a:pt x="200" y="54"/>
                      </a:cubicBezTo>
                      <a:cubicBezTo>
                        <a:pt x="198" y="85"/>
                        <a:pt x="198" y="85"/>
                        <a:pt x="198" y="85"/>
                      </a:cubicBezTo>
                      <a:cubicBezTo>
                        <a:pt x="188" y="65"/>
                        <a:pt x="179" y="21"/>
                        <a:pt x="174" y="0"/>
                      </a:cubicBezTo>
                      <a:cubicBezTo>
                        <a:pt x="156" y="5"/>
                        <a:pt x="151" y="7"/>
                        <a:pt x="133" y="12"/>
                      </a:cubicBezTo>
                      <a:cubicBezTo>
                        <a:pt x="122" y="15"/>
                        <a:pt x="121" y="15"/>
                        <a:pt x="116" y="20"/>
                      </a:cubicBezTo>
                      <a:cubicBezTo>
                        <a:pt x="76" y="60"/>
                        <a:pt x="40" y="99"/>
                        <a:pt x="10" y="139"/>
                      </a:cubicBezTo>
                      <a:cubicBezTo>
                        <a:pt x="0" y="152"/>
                        <a:pt x="1" y="168"/>
                        <a:pt x="12" y="179"/>
                      </a:cubicBezTo>
                      <a:cubicBezTo>
                        <a:pt x="45" y="213"/>
                        <a:pt x="82" y="244"/>
                        <a:pt x="119" y="276"/>
                      </a:cubicBezTo>
                      <a:cubicBezTo>
                        <a:pt x="120" y="277"/>
                        <a:pt x="122" y="278"/>
                        <a:pt x="123" y="279"/>
                      </a:cubicBezTo>
                      <a:cubicBezTo>
                        <a:pt x="123" y="283"/>
                        <a:pt x="124" y="288"/>
                        <a:pt x="124" y="295"/>
                      </a:cubicBezTo>
                      <a:cubicBezTo>
                        <a:pt x="295" y="295"/>
                        <a:pt x="295" y="295"/>
                        <a:pt x="295" y="295"/>
                      </a:cubicBezTo>
                      <a:cubicBezTo>
                        <a:pt x="296" y="275"/>
                        <a:pt x="297" y="271"/>
                        <a:pt x="297" y="251"/>
                      </a:cubicBezTo>
                      <a:cubicBezTo>
                        <a:pt x="298" y="221"/>
                        <a:pt x="298" y="182"/>
                        <a:pt x="298" y="145"/>
                      </a:cubicBezTo>
                      <a:cubicBezTo>
                        <a:pt x="306" y="161"/>
                        <a:pt x="315" y="178"/>
                        <a:pt x="324" y="194"/>
                      </a:cubicBezTo>
                      <a:cubicBezTo>
                        <a:pt x="336" y="216"/>
                        <a:pt x="358" y="217"/>
                        <a:pt x="369" y="196"/>
                      </a:cubicBezTo>
                      <a:cubicBezTo>
                        <a:pt x="393" y="153"/>
                        <a:pt x="410" y="107"/>
                        <a:pt x="429" y="60"/>
                      </a:cubicBezTo>
                      <a:cubicBezTo>
                        <a:pt x="442" y="29"/>
                        <a:pt x="399" y="8"/>
                        <a:pt x="386" y="40"/>
                      </a:cubicBezTo>
                      <a:close/>
                      <a:moveTo>
                        <a:pt x="70" y="157"/>
                      </a:moveTo>
                      <a:cubicBezTo>
                        <a:pt x="86" y="136"/>
                        <a:pt x="103" y="117"/>
                        <a:pt x="121" y="98"/>
                      </a:cubicBezTo>
                      <a:cubicBezTo>
                        <a:pt x="121" y="144"/>
                        <a:pt x="121" y="144"/>
                        <a:pt x="121" y="144"/>
                      </a:cubicBezTo>
                      <a:cubicBezTo>
                        <a:pt x="121" y="166"/>
                        <a:pt x="121" y="190"/>
                        <a:pt x="121" y="211"/>
                      </a:cubicBezTo>
                      <a:cubicBezTo>
                        <a:pt x="103" y="194"/>
                        <a:pt x="86" y="175"/>
                        <a:pt x="70" y="1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7" name="Freeform 57"/>
                <p:cNvSpPr>
                  <a:spLocks/>
                </p:cNvSpPr>
                <p:nvPr/>
              </p:nvSpPr>
              <p:spPr bwMode="auto">
                <a:xfrm>
                  <a:off x="3656061" y="1723800"/>
                  <a:ext cx="287734" cy="370606"/>
                </a:xfrm>
                <a:custGeom>
                  <a:avLst/>
                  <a:gdLst>
                    <a:gd name="T0" fmla="*/ 0 w 93"/>
                    <a:gd name="T1" fmla="*/ 45 h 120"/>
                    <a:gd name="T2" fmla="*/ 46 w 93"/>
                    <a:gd name="T3" fmla="*/ 120 h 120"/>
                    <a:gd name="T4" fmla="*/ 93 w 93"/>
                    <a:gd name="T5" fmla="*/ 45 h 120"/>
                    <a:gd name="T6" fmla="*/ 46 w 93"/>
                    <a:gd name="T7" fmla="*/ 0 h 120"/>
                    <a:gd name="T8" fmla="*/ 0 w 93"/>
                    <a:gd name="T9" fmla="*/ 4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120">
                      <a:moveTo>
                        <a:pt x="0" y="45"/>
                      </a:moveTo>
                      <a:cubicBezTo>
                        <a:pt x="0" y="69"/>
                        <a:pt x="17" y="120"/>
                        <a:pt x="46" y="120"/>
                      </a:cubicBezTo>
                      <a:cubicBezTo>
                        <a:pt x="75" y="120"/>
                        <a:pt x="93" y="69"/>
                        <a:pt x="93" y="45"/>
                      </a:cubicBezTo>
                      <a:cubicBezTo>
                        <a:pt x="93" y="20"/>
                        <a:pt x="72" y="0"/>
                        <a:pt x="46" y="0"/>
                      </a:cubicBezTo>
                      <a:cubicBezTo>
                        <a:pt x="21" y="0"/>
                        <a:pt x="0" y="20"/>
                        <a:pt x="0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4381867" y="1211153"/>
            <a:ext cx="3438323" cy="2393095"/>
            <a:chOff x="3286400" y="800079"/>
            <a:chExt cx="2578742" cy="1794821"/>
          </a:xfrm>
        </p:grpSpPr>
        <p:sp>
          <p:nvSpPr>
            <p:cNvPr id="10" name="Rectangle 9"/>
            <p:cNvSpPr/>
            <p:nvPr/>
          </p:nvSpPr>
          <p:spPr bwMode="auto">
            <a:xfrm>
              <a:off x="3286400" y="800079"/>
              <a:ext cx="2578742" cy="1794821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7811" y="1697489"/>
              <a:ext cx="2155920" cy="626701"/>
            </a:xfrm>
            <a:prstGeom prst="rect">
              <a:avLst/>
            </a:prstGeom>
            <a:noFill/>
          </p:spPr>
          <p:txBody>
            <a:bodyPr wrap="square" lIns="48000" tIns="48000" rIns="48000" bIns="48000" rtlCol="0" anchor="ctr" anchorCtr="1">
              <a:spAutoFit/>
            </a:bodyPr>
            <a:lstStyle/>
            <a:p>
              <a:pPr algn="r"/>
              <a:r>
                <a:rPr lang="en-GB" sz="2400" dirty="0">
                  <a:solidFill>
                    <a:schemeClr val="bg1"/>
                  </a:solidFill>
                </a:rPr>
                <a:t>Expected to grow to 1.75 billion by 2020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22930" y="919833"/>
              <a:ext cx="542827" cy="617925"/>
              <a:chOff x="1763713" y="-8451850"/>
              <a:chExt cx="6334125" cy="7210425"/>
            </a:xfrm>
            <a:solidFill>
              <a:schemeClr val="bg1"/>
            </a:solidFill>
          </p:grpSpPr>
          <p:sp>
            <p:nvSpPr>
              <p:cNvPr id="33" name="Rectangle 16"/>
              <p:cNvSpPr>
                <a:spLocks noChangeArrowheads="1"/>
              </p:cNvSpPr>
              <p:nvPr/>
            </p:nvSpPr>
            <p:spPr bwMode="auto">
              <a:xfrm>
                <a:off x="3773488" y="-3978275"/>
                <a:ext cx="876300" cy="27368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1763713" y="-8451850"/>
                <a:ext cx="6334125" cy="4883150"/>
              </a:xfrm>
              <a:custGeom>
                <a:avLst/>
                <a:gdLst>
                  <a:gd name="T0" fmla="*/ 3774 w 3990"/>
                  <a:gd name="T1" fmla="*/ 1238 h 3076"/>
                  <a:gd name="T2" fmla="*/ 3990 w 3990"/>
                  <a:gd name="T3" fmla="*/ 0 h 3076"/>
                  <a:gd name="T4" fmla="*/ 2760 w 3990"/>
                  <a:gd name="T5" fmla="*/ 282 h 3076"/>
                  <a:gd name="T6" fmla="*/ 3138 w 3990"/>
                  <a:gd name="T7" fmla="*/ 637 h 3076"/>
                  <a:gd name="T8" fmla="*/ 2064 w 3990"/>
                  <a:gd name="T9" fmla="*/ 1754 h 3076"/>
                  <a:gd name="T10" fmla="*/ 1536 w 3990"/>
                  <a:gd name="T11" fmla="*/ 1280 h 3076"/>
                  <a:gd name="T12" fmla="*/ 0 w 3990"/>
                  <a:gd name="T13" fmla="*/ 2854 h 3076"/>
                  <a:gd name="T14" fmla="*/ 222 w 3990"/>
                  <a:gd name="T15" fmla="*/ 3076 h 3076"/>
                  <a:gd name="T16" fmla="*/ 222 w 3990"/>
                  <a:gd name="T17" fmla="*/ 3076 h 3076"/>
                  <a:gd name="T18" fmla="*/ 1548 w 3990"/>
                  <a:gd name="T19" fmla="*/ 1712 h 3076"/>
                  <a:gd name="T20" fmla="*/ 2082 w 3990"/>
                  <a:gd name="T21" fmla="*/ 2193 h 3076"/>
                  <a:gd name="T22" fmla="*/ 3366 w 3990"/>
                  <a:gd name="T23" fmla="*/ 853 h 3076"/>
                  <a:gd name="T24" fmla="*/ 3774 w 3990"/>
                  <a:gd name="T25" fmla="*/ 1238 h 3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90" h="3076">
                    <a:moveTo>
                      <a:pt x="3774" y="1238"/>
                    </a:moveTo>
                    <a:lnTo>
                      <a:pt x="3990" y="0"/>
                    </a:lnTo>
                    <a:lnTo>
                      <a:pt x="2760" y="282"/>
                    </a:lnTo>
                    <a:lnTo>
                      <a:pt x="3138" y="637"/>
                    </a:lnTo>
                    <a:lnTo>
                      <a:pt x="2064" y="1754"/>
                    </a:lnTo>
                    <a:lnTo>
                      <a:pt x="1536" y="1280"/>
                    </a:lnTo>
                    <a:lnTo>
                      <a:pt x="0" y="2854"/>
                    </a:lnTo>
                    <a:lnTo>
                      <a:pt x="222" y="3076"/>
                    </a:lnTo>
                    <a:lnTo>
                      <a:pt x="222" y="3076"/>
                    </a:lnTo>
                    <a:lnTo>
                      <a:pt x="1548" y="1712"/>
                    </a:lnTo>
                    <a:lnTo>
                      <a:pt x="2082" y="2193"/>
                    </a:lnTo>
                    <a:lnTo>
                      <a:pt x="3366" y="853"/>
                    </a:lnTo>
                    <a:lnTo>
                      <a:pt x="3774" y="12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" name="Rectangle 18"/>
              <p:cNvSpPr>
                <a:spLocks noChangeArrowheads="1"/>
              </p:cNvSpPr>
              <p:nvPr/>
            </p:nvSpPr>
            <p:spPr bwMode="auto">
              <a:xfrm>
                <a:off x="2316163" y="-3101975"/>
                <a:ext cx="876300" cy="18605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" name="Rectangle 19"/>
              <p:cNvSpPr>
                <a:spLocks noChangeArrowheads="1"/>
              </p:cNvSpPr>
              <p:nvPr/>
            </p:nvSpPr>
            <p:spPr bwMode="auto">
              <a:xfrm>
                <a:off x="6973888" y="-5667375"/>
                <a:ext cx="876300" cy="44259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" name="Rectangle 20"/>
              <p:cNvSpPr>
                <a:spLocks noChangeArrowheads="1"/>
              </p:cNvSpPr>
              <p:nvPr/>
            </p:nvSpPr>
            <p:spPr bwMode="auto">
              <a:xfrm>
                <a:off x="5402263" y="-4675188"/>
                <a:ext cx="876300" cy="34337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8322959" y="1211154"/>
            <a:ext cx="3629692" cy="2393095"/>
            <a:chOff x="6242219" y="800079"/>
            <a:chExt cx="2722269" cy="179482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242219" y="800079"/>
              <a:ext cx="2578742" cy="1794821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68802" y="1391051"/>
              <a:ext cx="2695686" cy="1180699"/>
            </a:xfrm>
            <a:prstGeom prst="rect">
              <a:avLst/>
            </a:prstGeom>
            <a:noFill/>
          </p:spPr>
          <p:txBody>
            <a:bodyPr wrap="square" lIns="48000" tIns="48000" rIns="48000" bIns="48000" rtlCol="0" anchor="ctr" anchorCtr="1">
              <a:spAutoFit/>
            </a:bodyPr>
            <a:lstStyle/>
            <a:p>
              <a:pPr algn="r"/>
              <a:r>
                <a:rPr lang="en-GB" sz="2400" dirty="0">
                  <a:solidFill>
                    <a:schemeClr val="bg1"/>
                  </a:solidFill>
                </a:rPr>
                <a:t>Technology</a:t>
              </a:r>
              <a:br>
                <a:rPr lang="en-GB" sz="2400" dirty="0">
                  <a:solidFill>
                    <a:schemeClr val="bg1"/>
                  </a:solidFill>
                </a:rPr>
              </a:br>
              <a:r>
                <a:rPr lang="en-GB" sz="2400" dirty="0">
                  <a:solidFill>
                    <a:schemeClr val="bg1"/>
                  </a:solidFill>
                </a:rPr>
                <a:t>is now enabling</a:t>
              </a:r>
              <a:br>
                <a:rPr lang="en-GB" sz="2400" dirty="0">
                  <a:solidFill>
                    <a:schemeClr val="bg1"/>
                  </a:solidFill>
                </a:rPr>
              </a:br>
              <a:r>
                <a:rPr lang="en-GB" sz="2400" dirty="0">
                  <a:solidFill>
                    <a:schemeClr val="bg1"/>
                  </a:solidFill>
                </a:rPr>
                <a:t>virtual teams to work</a:t>
              </a:r>
              <a:br>
                <a:rPr lang="en-GB" sz="2400" dirty="0">
                  <a:solidFill>
                    <a:schemeClr val="bg1"/>
                  </a:solidFill>
                </a:rPr>
              </a:br>
              <a:r>
                <a:rPr lang="en-GB" sz="2400" dirty="0">
                  <a:solidFill>
                    <a:schemeClr val="bg1"/>
                  </a:solidFill>
                </a:rPr>
                <a:t>together much better</a:t>
              </a: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6356464" y="929634"/>
              <a:ext cx="648072" cy="648072"/>
            </a:xfrm>
            <a:custGeom>
              <a:avLst/>
              <a:gdLst>
                <a:gd name="T0" fmla="*/ 553 w 756"/>
                <a:gd name="T1" fmla="*/ 26 h 756"/>
                <a:gd name="T2" fmla="*/ 503 w 756"/>
                <a:gd name="T3" fmla="*/ 110 h 756"/>
                <a:gd name="T4" fmla="*/ 404 w 756"/>
                <a:gd name="T5" fmla="*/ 26 h 756"/>
                <a:gd name="T6" fmla="*/ 454 w 756"/>
                <a:gd name="T7" fmla="*/ 109 h 756"/>
                <a:gd name="T8" fmla="*/ 404 w 756"/>
                <a:gd name="T9" fmla="*/ 109 h 756"/>
                <a:gd name="T10" fmla="*/ 330 w 756"/>
                <a:gd name="T11" fmla="*/ 0 h 756"/>
                <a:gd name="T12" fmla="*/ 355 w 756"/>
                <a:gd name="T13" fmla="*/ 110 h 756"/>
                <a:gd name="T14" fmla="*/ 305 w 756"/>
                <a:gd name="T15" fmla="*/ 26 h 756"/>
                <a:gd name="T16" fmla="*/ 256 w 756"/>
                <a:gd name="T17" fmla="*/ 26 h 756"/>
                <a:gd name="T18" fmla="*/ 206 w 756"/>
                <a:gd name="T19" fmla="*/ 110 h 756"/>
                <a:gd name="T20" fmla="*/ 110 w 756"/>
                <a:gd name="T21" fmla="*/ 551 h 756"/>
                <a:gd name="T22" fmla="*/ 0 w 756"/>
                <a:gd name="T23" fmla="*/ 526 h 756"/>
                <a:gd name="T24" fmla="*/ 110 w 756"/>
                <a:gd name="T25" fmla="*/ 501 h 756"/>
                <a:gd name="T26" fmla="*/ 109 w 756"/>
                <a:gd name="T27" fmla="*/ 452 h 756"/>
                <a:gd name="T28" fmla="*/ 26 w 756"/>
                <a:gd name="T29" fmla="*/ 402 h 756"/>
                <a:gd name="T30" fmla="*/ 110 w 756"/>
                <a:gd name="T31" fmla="*/ 452 h 756"/>
                <a:gd name="T32" fmla="*/ 26 w 756"/>
                <a:gd name="T33" fmla="*/ 353 h 756"/>
                <a:gd name="T34" fmla="*/ 109 w 756"/>
                <a:gd name="T35" fmla="*/ 303 h 756"/>
                <a:gd name="T36" fmla="*/ 110 w 756"/>
                <a:gd name="T37" fmla="*/ 254 h 756"/>
                <a:gd name="T38" fmla="*/ 0 w 756"/>
                <a:gd name="T39" fmla="*/ 229 h 756"/>
                <a:gd name="T40" fmla="*/ 110 w 756"/>
                <a:gd name="T41" fmla="*/ 204 h 756"/>
                <a:gd name="T42" fmla="*/ 229 w 756"/>
                <a:gd name="T43" fmla="*/ 756 h 756"/>
                <a:gd name="T44" fmla="*/ 204 w 756"/>
                <a:gd name="T45" fmla="*/ 647 h 756"/>
                <a:gd name="T46" fmla="*/ 254 w 756"/>
                <a:gd name="T47" fmla="*/ 731 h 756"/>
                <a:gd name="T48" fmla="*/ 303 w 756"/>
                <a:gd name="T49" fmla="*/ 731 h 756"/>
                <a:gd name="T50" fmla="*/ 353 w 756"/>
                <a:gd name="T51" fmla="*/ 647 h 756"/>
                <a:gd name="T52" fmla="*/ 452 w 756"/>
                <a:gd name="T53" fmla="*/ 731 h 756"/>
                <a:gd name="T54" fmla="*/ 402 w 756"/>
                <a:gd name="T55" fmla="*/ 648 h 756"/>
                <a:gd name="T56" fmla="*/ 452 w 756"/>
                <a:gd name="T57" fmla="*/ 648 h 756"/>
                <a:gd name="T58" fmla="*/ 526 w 756"/>
                <a:gd name="T59" fmla="*/ 756 h 756"/>
                <a:gd name="T60" fmla="*/ 501 w 756"/>
                <a:gd name="T61" fmla="*/ 647 h 756"/>
                <a:gd name="T62" fmla="*/ 551 w 756"/>
                <a:gd name="T63" fmla="*/ 731 h 756"/>
                <a:gd name="T64" fmla="*/ 248 w 756"/>
                <a:gd name="T65" fmla="*/ 612 h 756"/>
                <a:gd name="T66" fmla="*/ 248 w 756"/>
                <a:gd name="T67" fmla="*/ 146 h 756"/>
                <a:gd name="T68" fmla="*/ 613 w 756"/>
                <a:gd name="T69" fmla="*/ 508 h 756"/>
                <a:gd name="T70" fmla="*/ 647 w 756"/>
                <a:gd name="T71" fmla="*/ 553 h 756"/>
                <a:gd name="T72" fmla="*/ 731 w 756"/>
                <a:gd name="T73" fmla="*/ 502 h 756"/>
                <a:gd name="T74" fmla="*/ 731 w 756"/>
                <a:gd name="T75" fmla="*/ 454 h 756"/>
                <a:gd name="T76" fmla="*/ 647 w 756"/>
                <a:gd name="T77" fmla="*/ 404 h 756"/>
                <a:gd name="T78" fmla="*/ 756 w 756"/>
                <a:gd name="T79" fmla="*/ 429 h 756"/>
                <a:gd name="T80" fmla="*/ 648 w 756"/>
                <a:gd name="T81" fmla="*/ 355 h 756"/>
                <a:gd name="T82" fmla="*/ 648 w 756"/>
                <a:gd name="T83" fmla="*/ 305 h 756"/>
                <a:gd name="T84" fmla="*/ 731 w 756"/>
                <a:gd name="T85" fmla="*/ 355 h 756"/>
                <a:gd name="T86" fmla="*/ 647 w 756"/>
                <a:gd name="T87" fmla="*/ 256 h 756"/>
                <a:gd name="T88" fmla="*/ 731 w 756"/>
                <a:gd name="T89" fmla="*/ 20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6" h="756">
                  <a:moveTo>
                    <a:pt x="502" y="26"/>
                  </a:moveTo>
                  <a:cubicBezTo>
                    <a:pt x="502" y="12"/>
                    <a:pt x="514" y="0"/>
                    <a:pt x="528" y="0"/>
                  </a:cubicBezTo>
                  <a:cubicBezTo>
                    <a:pt x="541" y="0"/>
                    <a:pt x="553" y="12"/>
                    <a:pt x="553" y="26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3" y="109"/>
                    <a:pt x="553" y="109"/>
                    <a:pt x="553" y="110"/>
                  </a:cubicBezTo>
                  <a:cubicBezTo>
                    <a:pt x="503" y="110"/>
                    <a:pt x="503" y="110"/>
                    <a:pt x="503" y="110"/>
                  </a:cubicBezTo>
                  <a:cubicBezTo>
                    <a:pt x="502" y="109"/>
                    <a:pt x="502" y="109"/>
                    <a:pt x="502" y="109"/>
                  </a:cubicBezTo>
                  <a:lnTo>
                    <a:pt x="502" y="26"/>
                  </a:lnTo>
                  <a:close/>
                  <a:moveTo>
                    <a:pt x="404" y="26"/>
                  </a:moveTo>
                  <a:cubicBezTo>
                    <a:pt x="404" y="12"/>
                    <a:pt x="415" y="0"/>
                    <a:pt x="429" y="0"/>
                  </a:cubicBezTo>
                  <a:cubicBezTo>
                    <a:pt x="443" y="0"/>
                    <a:pt x="454" y="12"/>
                    <a:pt x="454" y="26"/>
                  </a:cubicBezTo>
                  <a:cubicBezTo>
                    <a:pt x="454" y="109"/>
                    <a:pt x="454" y="109"/>
                    <a:pt x="454" y="109"/>
                  </a:cubicBezTo>
                  <a:cubicBezTo>
                    <a:pt x="454" y="109"/>
                    <a:pt x="454" y="109"/>
                    <a:pt x="454" y="110"/>
                  </a:cubicBezTo>
                  <a:cubicBezTo>
                    <a:pt x="404" y="110"/>
                    <a:pt x="404" y="110"/>
                    <a:pt x="404" y="110"/>
                  </a:cubicBezTo>
                  <a:cubicBezTo>
                    <a:pt x="404" y="109"/>
                    <a:pt x="404" y="109"/>
                    <a:pt x="404" y="109"/>
                  </a:cubicBezTo>
                  <a:lnTo>
                    <a:pt x="404" y="26"/>
                  </a:lnTo>
                  <a:close/>
                  <a:moveTo>
                    <a:pt x="305" y="26"/>
                  </a:moveTo>
                  <a:cubicBezTo>
                    <a:pt x="305" y="12"/>
                    <a:pt x="316" y="0"/>
                    <a:pt x="330" y="0"/>
                  </a:cubicBezTo>
                  <a:cubicBezTo>
                    <a:pt x="344" y="0"/>
                    <a:pt x="355" y="12"/>
                    <a:pt x="355" y="26"/>
                  </a:cubicBezTo>
                  <a:cubicBezTo>
                    <a:pt x="355" y="109"/>
                    <a:pt x="355" y="109"/>
                    <a:pt x="355" y="109"/>
                  </a:cubicBezTo>
                  <a:cubicBezTo>
                    <a:pt x="355" y="109"/>
                    <a:pt x="355" y="109"/>
                    <a:pt x="355" y="110"/>
                  </a:cubicBezTo>
                  <a:cubicBezTo>
                    <a:pt x="305" y="110"/>
                    <a:pt x="305" y="110"/>
                    <a:pt x="305" y="110"/>
                  </a:cubicBezTo>
                  <a:cubicBezTo>
                    <a:pt x="305" y="109"/>
                    <a:pt x="305" y="109"/>
                    <a:pt x="305" y="109"/>
                  </a:cubicBezTo>
                  <a:lnTo>
                    <a:pt x="305" y="26"/>
                  </a:lnTo>
                  <a:close/>
                  <a:moveTo>
                    <a:pt x="206" y="26"/>
                  </a:moveTo>
                  <a:cubicBezTo>
                    <a:pt x="206" y="12"/>
                    <a:pt x="217" y="0"/>
                    <a:pt x="231" y="0"/>
                  </a:cubicBezTo>
                  <a:cubicBezTo>
                    <a:pt x="245" y="0"/>
                    <a:pt x="256" y="12"/>
                    <a:pt x="256" y="26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56" y="109"/>
                    <a:pt x="256" y="110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lnTo>
                    <a:pt x="206" y="26"/>
                  </a:lnTo>
                  <a:close/>
                  <a:moveTo>
                    <a:pt x="110" y="551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26" y="551"/>
                    <a:pt x="26" y="551"/>
                    <a:pt x="26" y="551"/>
                  </a:cubicBezTo>
                  <a:cubicBezTo>
                    <a:pt x="12" y="551"/>
                    <a:pt x="0" y="540"/>
                    <a:pt x="0" y="526"/>
                  </a:cubicBezTo>
                  <a:cubicBezTo>
                    <a:pt x="0" y="512"/>
                    <a:pt x="12" y="501"/>
                    <a:pt x="26" y="501"/>
                  </a:cubicBezTo>
                  <a:cubicBezTo>
                    <a:pt x="109" y="501"/>
                    <a:pt x="109" y="501"/>
                    <a:pt x="109" y="501"/>
                  </a:cubicBezTo>
                  <a:cubicBezTo>
                    <a:pt x="109" y="501"/>
                    <a:pt x="109" y="501"/>
                    <a:pt x="110" y="501"/>
                  </a:cubicBezTo>
                  <a:lnTo>
                    <a:pt x="110" y="551"/>
                  </a:lnTo>
                  <a:close/>
                  <a:moveTo>
                    <a:pt x="110" y="452"/>
                  </a:moveTo>
                  <a:cubicBezTo>
                    <a:pt x="109" y="452"/>
                    <a:pt x="109" y="452"/>
                    <a:pt x="109" y="452"/>
                  </a:cubicBezTo>
                  <a:cubicBezTo>
                    <a:pt x="26" y="452"/>
                    <a:pt x="26" y="452"/>
                    <a:pt x="26" y="452"/>
                  </a:cubicBezTo>
                  <a:cubicBezTo>
                    <a:pt x="12" y="452"/>
                    <a:pt x="0" y="441"/>
                    <a:pt x="0" y="427"/>
                  </a:cubicBezTo>
                  <a:cubicBezTo>
                    <a:pt x="0" y="413"/>
                    <a:pt x="12" y="402"/>
                    <a:pt x="26" y="402"/>
                  </a:cubicBezTo>
                  <a:cubicBezTo>
                    <a:pt x="109" y="402"/>
                    <a:pt x="109" y="402"/>
                    <a:pt x="109" y="402"/>
                  </a:cubicBezTo>
                  <a:cubicBezTo>
                    <a:pt x="109" y="402"/>
                    <a:pt x="109" y="402"/>
                    <a:pt x="110" y="402"/>
                  </a:cubicBezTo>
                  <a:lnTo>
                    <a:pt x="110" y="452"/>
                  </a:lnTo>
                  <a:close/>
                  <a:moveTo>
                    <a:pt x="110" y="353"/>
                  </a:moveTo>
                  <a:cubicBezTo>
                    <a:pt x="109" y="353"/>
                    <a:pt x="109" y="353"/>
                    <a:pt x="109" y="353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12" y="353"/>
                    <a:pt x="0" y="342"/>
                    <a:pt x="0" y="328"/>
                  </a:cubicBezTo>
                  <a:cubicBezTo>
                    <a:pt x="0" y="314"/>
                    <a:pt x="12" y="303"/>
                    <a:pt x="26" y="303"/>
                  </a:cubicBezTo>
                  <a:cubicBezTo>
                    <a:pt x="109" y="303"/>
                    <a:pt x="109" y="303"/>
                    <a:pt x="109" y="303"/>
                  </a:cubicBezTo>
                  <a:cubicBezTo>
                    <a:pt x="109" y="303"/>
                    <a:pt x="109" y="303"/>
                    <a:pt x="110" y="303"/>
                  </a:cubicBezTo>
                  <a:lnTo>
                    <a:pt x="110" y="353"/>
                  </a:lnTo>
                  <a:close/>
                  <a:moveTo>
                    <a:pt x="110" y="254"/>
                  </a:moveTo>
                  <a:cubicBezTo>
                    <a:pt x="109" y="254"/>
                    <a:pt x="109" y="254"/>
                    <a:pt x="109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12" y="254"/>
                    <a:pt x="0" y="243"/>
                    <a:pt x="0" y="229"/>
                  </a:cubicBezTo>
                  <a:cubicBezTo>
                    <a:pt x="0" y="215"/>
                    <a:pt x="12" y="204"/>
                    <a:pt x="26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10" y="204"/>
                  </a:cubicBezTo>
                  <a:lnTo>
                    <a:pt x="110" y="254"/>
                  </a:lnTo>
                  <a:close/>
                  <a:moveTo>
                    <a:pt x="254" y="731"/>
                  </a:moveTo>
                  <a:cubicBezTo>
                    <a:pt x="254" y="745"/>
                    <a:pt x="243" y="756"/>
                    <a:pt x="229" y="756"/>
                  </a:cubicBezTo>
                  <a:cubicBezTo>
                    <a:pt x="215" y="756"/>
                    <a:pt x="204" y="745"/>
                    <a:pt x="204" y="731"/>
                  </a:cubicBezTo>
                  <a:cubicBezTo>
                    <a:pt x="204" y="648"/>
                    <a:pt x="204" y="648"/>
                    <a:pt x="204" y="648"/>
                  </a:cubicBezTo>
                  <a:cubicBezTo>
                    <a:pt x="204" y="648"/>
                    <a:pt x="204" y="647"/>
                    <a:pt x="204" y="647"/>
                  </a:cubicBezTo>
                  <a:cubicBezTo>
                    <a:pt x="254" y="647"/>
                    <a:pt x="254" y="647"/>
                    <a:pt x="254" y="647"/>
                  </a:cubicBezTo>
                  <a:cubicBezTo>
                    <a:pt x="254" y="647"/>
                    <a:pt x="254" y="648"/>
                    <a:pt x="254" y="648"/>
                  </a:cubicBezTo>
                  <a:lnTo>
                    <a:pt x="254" y="731"/>
                  </a:lnTo>
                  <a:close/>
                  <a:moveTo>
                    <a:pt x="353" y="731"/>
                  </a:moveTo>
                  <a:cubicBezTo>
                    <a:pt x="353" y="745"/>
                    <a:pt x="342" y="756"/>
                    <a:pt x="328" y="756"/>
                  </a:cubicBezTo>
                  <a:cubicBezTo>
                    <a:pt x="314" y="756"/>
                    <a:pt x="303" y="745"/>
                    <a:pt x="303" y="731"/>
                  </a:cubicBezTo>
                  <a:cubicBezTo>
                    <a:pt x="303" y="648"/>
                    <a:pt x="303" y="648"/>
                    <a:pt x="303" y="648"/>
                  </a:cubicBezTo>
                  <a:cubicBezTo>
                    <a:pt x="303" y="648"/>
                    <a:pt x="303" y="647"/>
                    <a:pt x="303" y="647"/>
                  </a:cubicBezTo>
                  <a:cubicBezTo>
                    <a:pt x="353" y="647"/>
                    <a:pt x="353" y="647"/>
                    <a:pt x="353" y="647"/>
                  </a:cubicBezTo>
                  <a:cubicBezTo>
                    <a:pt x="353" y="647"/>
                    <a:pt x="353" y="648"/>
                    <a:pt x="353" y="648"/>
                  </a:cubicBezTo>
                  <a:lnTo>
                    <a:pt x="353" y="731"/>
                  </a:lnTo>
                  <a:close/>
                  <a:moveTo>
                    <a:pt x="452" y="731"/>
                  </a:moveTo>
                  <a:cubicBezTo>
                    <a:pt x="452" y="745"/>
                    <a:pt x="441" y="756"/>
                    <a:pt x="427" y="756"/>
                  </a:cubicBezTo>
                  <a:cubicBezTo>
                    <a:pt x="413" y="756"/>
                    <a:pt x="402" y="745"/>
                    <a:pt x="402" y="731"/>
                  </a:cubicBezTo>
                  <a:cubicBezTo>
                    <a:pt x="402" y="648"/>
                    <a:pt x="402" y="648"/>
                    <a:pt x="402" y="648"/>
                  </a:cubicBezTo>
                  <a:cubicBezTo>
                    <a:pt x="402" y="648"/>
                    <a:pt x="402" y="647"/>
                    <a:pt x="402" y="647"/>
                  </a:cubicBezTo>
                  <a:cubicBezTo>
                    <a:pt x="452" y="647"/>
                    <a:pt x="452" y="647"/>
                    <a:pt x="452" y="647"/>
                  </a:cubicBezTo>
                  <a:cubicBezTo>
                    <a:pt x="452" y="647"/>
                    <a:pt x="452" y="648"/>
                    <a:pt x="452" y="648"/>
                  </a:cubicBezTo>
                  <a:lnTo>
                    <a:pt x="452" y="731"/>
                  </a:lnTo>
                  <a:close/>
                  <a:moveTo>
                    <a:pt x="551" y="731"/>
                  </a:moveTo>
                  <a:cubicBezTo>
                    <a:pt x="551" y="745"/>
                    <a:pt x="540" y="756"/>
                    <a:pt x="526" y="756"/>
                  </a:cubicBezTo>
                  <a:cubicBezTo>
                    <a:pt x="512" y="756"/>
                    <a:pt x="501" y="745"/>
                    <a:pt x="501" y="731"/>
                  </a:cubicBezTo>
                  <a:cubicBezTo>
                    <a:pt x="501" y="648"/>
                    <a:pt x="501" y="648"/>
                    <a:pt x="501" y="648"/>
                  </a:cubicBezTo>
                  <a:cubicBezTo>
                    <a:pt x="501" y="648"/>
                    <a:pt x="501" y="647"/>
                    <a:pt x="501" y="647"/>
                  </a:cubicBezTo>
                  <a:cubicBezTo>
                    <a:pt x="551" y="647"/>
                    <a:pt x="551" y="647"/>
                    <a:pt x="551" y="647"/>
                  </a:cubicBezTo>
                  <a:cubicBezTo>
                    <a:pt x="551" y="647"/>
                    <a:pt x="551" y="648"/>
                    <a:pt x="551" y="648"/>
                  </a:cubicBezTo>
                  <a:lnTo>
                    <a:pt x="551" y="731"/>
                  </a:lnTo>
                  <a:close/>
                  <a:moveTo>
                    <a:pt x="613" y="508"/>
                  </a:moveTo>
                  <a:cubicBezTo>
                    <a:pt x="613" y="566"/>
                    <a:pt x="567" y="612"/>
                    <a:pt x="509" y="612"/>
                  </a:cubicBezTo>
                  <a:cubicBezTo>
                    <a:pt x="248" y="612"/>
                    <a:pt x="248" y="612"/>
                    <a:pt x="248" y="612"/>
                  </a:cubicBezTo>
                  <a:cubicBezTo>
                    <a:pt x="190" y="612"/>
                    <a:pt x="144" y="566"/>
                    <a:pt x="144" y="508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4" y="193"/>
                    <a:pt x="190" y="146"/>
                    <a:pt x="248" y="146"/>
                  </a:cubicBezTo>
                  <a:cubicBezTo>
                    <a:pt x="509" y="146"/>
                    <a:pt x="509" y="146"/>
                    <a:pt x="509" y="146"/>
                  </a:cubicBezTo>
                  <a:cubicBezTo>
                    <a:pt x="567" y="146"/>
                    <a:pt x="613" y="193"/>
                    <a:pt x="613" y="250"/>
                  </a:cubicBezTo>
                  <a:lnTo>
                    <a:pt x="613" y="508"/>
                  </a:lnTo>
                  <a:close/>
                  <a:moveTo>
                    <a:pt x="731" y="553"/>
                  </a:moveTo>
                  <a:cubicBezTo>
                    <a:pt x="648" y="553"/>
                    <a:pt x="648" y="553"/>
                    <a:pt x="648" y="553"/>
                  </a:cubicBezTo>
                  <a:cubicBezTo>
                    <a:pt x="648" y="553"/>
                    <a:pt x="647" y="553"/>
                    <a:pt x="647" y="553"/>
                  </a:cubicBezTo>
                  <a:cubicBezTo>
                    <a:pt x="647" y="503"/>
                    <a:pt x="647" y="503"/>
                    <a:pt x="647" y="503"/>
                  </a:cubicBezTo>
                  <a:cubicBezTo>
                    <a:pt x="647" y="503"/>
                    <a:pt x="648" y="502"/>
                    <a:pt x="648" y="502"/>
                  </a:cubicBezTo>
                  <a:cubicBezTo>
                    <a:pt x="731" y="502"/>
                    <a:pt x="731" y="502"/>
                    <a:pt x="731" y="502"/>
                  </a:cubicBezTo>
                  <a:cubicBezTo>
                    <a:pt x="745" y="502"/>
                    <a:pt x="756" y="514"/>
                    <a:pt x="756" y="528"/>
                  </a:cubicBezTo>
                  <a:cubicBezTo>
                    <a:pt x="756" y="541"/>
                    <a:pt x="745" y="553"/>
                    <a:pt x="731" y="553"/>
                  </a:cubicBezTo>
                  <a:close/>
                  <a:moveTo>
                    <a:pt x="731" y="454"/>
                  </a:moveTo>
                  <a:cubicBezTo>
                    <a:pt x="648" y="454"/>
                    <a:pt x="648" y="454"/>
                    <a:pt x="648" y="454"/>
                  </a:cubicBezTo>
                  <a:cubicBezTo>
                    <a:pt x="648" y="454"/>
                    <a:pt x="647" y="454"/>
                    <a:pt x="647" y="454"/>
                  </a:cubicBezTo>
                  <a:cubicBezTo>
                    <a:pt x="647" y="404"/>
                    <a:pt x="647" y="404"/>
                    <a:pt x="647" y="404"/>
                  </a:cubicBezTo>
                  <a:cubicBezTo>
                    <a:pt x="647" y="404"/>
                    <a:pt x="648" y="404"/>
                    <a:pt x="648" y="404"/>
                  </a:cubicBezTo>
                  <a:cubicBezTo>
                    <a:pt x="731" y="404"/>
                    <a:pt x="731" y="404"/>
                    <a:pt x="731" y="404"/>
                  </a:cubicBezTo>
                  <a:cubicBezTo>
                    <a:pt x="745" y="404"/>
                    <a:pt x="756" y="415"/>
                    <a:pt x="756" y="429"/>
                  </a:cubicBezTo>
                  <a:cubicBezTo>
                    <a:pt x="756" y="443"/>
                    <a:pt x="745" y="454"/>
                    <a:pt x="731" y="454"/>
                  </a:cubicBezTo>
                  <a:close/>
                  <a:moveTo>
                    <a:pt x="731" y="355"/>
                  </a:moveTo>
                  <a:cubicBezTo>
                    <a:pt x="648" y="355"/>
                    <a:pt x="648" y="355"/>
                    <a:pt x="648" y="355"/>
                  </a:cubicBezTo>
                  <a:cubicBezTo>
                    <a:pt x="648" y="355"/>
                    <a:pt x="647" y="355"/>
                    <a:pt x="647" y="355"/>
                  </a:cubicBezTo>
                  <a:cubicBezTo>
                    <a:pt x="647" y="305"/>
                    <a:pt x="647" y="305"/>
                    <a:pt x="647" y="305"/>
                  </a:cubicBezTo>
                  <a:cubicBezTo>
                    <a:pt x="647" y="305"/>
                    <a:pt x="648" y="305"/>
                    <a:pt x="648" y="305"/>
                  </a:cubicBezTo>
                  <a:cubicBezTo>
                    <a:pt x="731" y="305"/>
                    <a:pt x="731" y="305"/>
                    <a:pt x="731" y="305"/>
                  </a:cubicBezTo>
                  <a:cubicBezTo>
                    <a:pt x="745" y="305"/>
                    <a:pt x="756" y="316"/>
                    <a:pt x="756" y="330"/>
                  </a:cubicBezTo>
                  <a:cubicBezTo>
                    <a:pt x="756" y="344"/>
                    <a:pt x="745" y="355"/>
                    <a:pt x="731" y="355"/>
                  </a:cubicBezTo>
                  <a:close/>
                  <a:moveTo>
                    <a:pt x="731" y="256"/>
                  </a:moveTo>
                  <a:cubicBezTo>
                    <a:pt x="648" y="256"/>
                    <a:pt x="648" y="256"/>
                    <a:pt x="648" y="256"/>
                  </a:cubicBezTo>
                  <a:cubicBezTo>
                    <a:pt x="648" y="256"/>
                    <a:pt x="647" y="256"/>
                    <a:pt x="647" y="256"/>
                  </a:cubicBezTo>
                  <a:cubicBezTo>
                    <a:pt x="647" y="206"/>
                    <a:pt x="647" y="206"/>
                    <a:pt x="647" y="206"/>
                  </a:cubicBezTo>
                  <a:cubicBezTo>
                    <a:pt x="647" y="206"/>
                    <a:pt x="648" y="206"/>
                    <a:pt x="648" y="206"/>
                  </a:cubicBezTo>
                  <a:cubicBezTo>
                    <a:pt x="731" y="206"/>
                    <a:pt x="731" y="206"/>
                    <a:pt x="731" y="206"/>
                  </a:cubicBezTo>
                  <a:cubicBezTo>
                    <a:pt x="745" y="206"/>
                    <a:pt x="756" y="217"/>
                    <a:pt x="756" y="231"/>
                  </a:cubicBezTo>
                  <a:cubicBezTo>
                    <a:pt x="756" y="245"/>
                    <a:pt x="745" y="256"/>
                    <a:pt x="731" y="2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298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80714" y="992886"/>
            <a:ext cx="4011287" cy="5224004"/>
            <a:chOff x="6362505" y="1035227"/>
            <a:chExt cx="2781197" cy="3393907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407355" y="1419622"/>
              <a:ext cx="2736347" cy="29619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7" i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362505" y="1035227"/>
              <a:ext cx="2781197" cy="567543"/>
              <a:chOff x="6362505" y="1289542"/>
              <a:chExt cx="2781197" cy="567543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6859580" y="1420913"/>
                <a:ext cx="2284122" cy="3048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9200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67" b="1" dirty="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Quality</a:t>
                </a:r>
                <a:endParaRPr lang="en-US" sz="1467" b="1" i="1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6362505" y="1289542"/>
                <a:ext cx="567543" cy="56754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2331" y="1390561"/>
                <a:ext cx="367891" cy="39332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12700">
                <a:noFill/>
              </a:ln>
              <a:effectLst/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6366064" y="1545711"/>
              <a:ext cx="2663338" cy="2883423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2000" b="1" dirty="0"/>
                <a:t>How do you measure quality?</a:t>
              </a:r>
            </a:p>
            <a:p>
              <a:pPr>
                <a:spcBef>
                  <a:spcPts val="400"/>
                </a:spcBef>
              </a:pPr>
              <a:r>
                <a:rPr lang="en-US" sz="2000" b="1" dirty="0"/>
                <a:t>While 7% turn a blind-eye to quality – and make no attempt to measure quality.</a:t>
              </a:r>
            </a:p>
            <a:p>
              <a:pPr>
                <a:lnSpc>
                  <a:spcPct val="107000"/>
                </a:lnSpc>
                <a:spcBef>
                  <a:spcPts val="400"/>
                </a:spcBef>
              </a:pPr>
              <a:r>
                <a:rPr lang="en-US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Half use both qualitative AND quantitative</a:t>
              </a: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 feedback when measuring translation quality.</a:t>
              </a:r>
              <a:endParaRPr lang="en-US" sz="20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400"/>
                </a:spcBef>
              </a:pPr>
              <a:r>
                <a:rPr lang="en-US" sz="20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Quality is IMPORTANT – as </a:t>
              </a:r>
              <a:r>
                <a:rPr lang="en-US" sz="2000" b="1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93% do some form of assessing quality</a:t>
              </a:r>
              <a:r>
                <a:rPr lang="en-US" sz="20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</a:p>
            <a:p>
              <a:pPr>
                <a:spcBef>
                  <a:spcPts val="400"/>
                </a:spcBef>
              </a:pPr>
              <a:r>
                <a:rPr lang="en-US" sz="20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BUT </a:t>
              </a: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ONLY </a:t>
              </a:r>
              <a:r>
                <a:rPr lang="en-US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1 in 20 (5%)</a:t>
              </a: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 use standardized, quantitative metrics when measuring translation quality.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39700"/>
            <a:ext cx="11491913" cy="896938"/>
          </a:xfrm>
        </p:spPr>
        <p:txBody>
          <a:bodyPr>
            <a:noAutofit/>
          </a:bodyPr>
          <a:lstStyle/>
          <a:p>
            <a:r>
              <a:rPr lang="en-US" sz="3200" dirty="0" smtClean="0"/>
              <a:t>1/3 </a:t>
            </a:r>
            <a:r>
              <a:rPr lang="en-US" sz="3200" i="1" dirty="0" smtClean="0"/>
              <a:t>of customers don’t use any quantitative metrics </a:t>
            </a:r>
            <a:r>
              <a:rPr lang="en-US" sz="3200" dirty="0" smtClean="0"/>
              <a:t>to assess quality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2409" y="844564"/>
            <a:ext cx="7941837" cy="6015300"/>
            <a:chOff x="271806" y="633423"/>
            <a:chExt cx="5956378" cy="4511475"/>
          </a:xfrm>
        </p:grpSpPr>
        <p:sp>
          <p:nvSpPr>
            <p:cNvPr id="16" name="TextBox 15"/>
            <p:cNvSpPr txBox="1"/>
            <p:nvPr/>
          </p:nvSpPr>
          <p:spPr>
            <a:xfrm>
              <a:off x="344736" y="4857811"/>
              <a:ext cx="1123950" cy="287087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r>
                <a:rPr lang="en-US" sz="1400" b="1" i="1" dirty="0">
                  <a:latin typeface="Arial"/>
                </a:rPr>
                <a:t>Base: 2784</a:t>
              </a: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936864" y="2778693"/>
              <a:ext cx="3962575" cy="1531381"/>
            </a:xfrm>
            <a:custGeom>
              <a:avLst/>
              <a:gdLst>
                <a:gd name="connsiteX0" fmla="*/ 1403866 w 3957259"/>
                <a:gd name="connsiteY0" fmla="*/ 830 h 1531381"/>
                <a:gd name="connsiteX1" fmla="*/ 1751925 w 3957259"/>
                <a:gd name="connsiteY1" fmla="*/ 97660 h 1531381"/>
                <a:gd name="connsiteX2" fmla="*/ 2161689 w 3957259"/>
                <a:gd name="connsiteY2" fmla="*/ 442905 h 1531381"/>
                <a:gd name="connsiteX3" fmla="*/ 2644149 w 3957259"/>
                <a:gd name="connsiteY3" fmla="*/ 908986 h 1531381"/>
                <a:gd name="connsiteX4" fmla="*/ 2868857 w 3957259"/>
                <a:gd name="connsiteY4" fmla="*/ 1104624 h 1531381"/>
                <a:gd name="connsiteX5" fmla="*/ 3377755 w 3957259"/>
                <a:gd name="connsiteY5" fmla="*/ 1403836 h 1531381"/>
                <a:gd name="connsiteX6" fmla="*/ 3837499 w 3957259"/>
                <a:gd name="connsiteY6" fmla="*/ 1514495 h 1531381"/>
                <a:gd name="connsiteX7" fmla="*/ 3915809 w 3957259"/>
                <a:gd name="connsiteY7" fmla="*/ 1525653 h 1531381"/>
                <a:gd name="connsiteX8" fmla="*/ 3957259 w 3957259"/>
                <a:gd name="connsiteY8" fmla="*/ 1531381 h 1531381"/>
                <a:gd name="connsiteX9" fmla="*/ 0 w 3957259"/>
                <a:gd name="connsiteY9" fmla="*/ 1531381 h 1531381"/>
                <a:gd name="connsiteX10" fmla="*/ 0 w 3957259"/>
                <a:gd name="connsiteY10" fmla="*/ 1000038 h 1531381"/>
                <a:gd name="connsiteX11" fmla="*/ 25552 w 3957259"/>
                <a:gd name="connsiteY11" fmla="*/ 978369 h 1531381"/>
                <a:gd name="connsiteX12" fmla="*/ 449940 w 3957259"/>
                <a:gd name="connsiteY12" fmla="*/ 621282 h 1531381"/>
                <a:gd name="connsiteX13" fmla="*/ 882352 w 3957259"/>
                <a:gd name="connsiteY13" fmla="*/ 240541 h 1531381"/>
                <a:gd name="connsiteX14" fmla="*/ 1289292 w 3957259"/>
                <a:gd name="connsiteY14" fmla="*/ 5595 h 1531381"/>
                <a:gd name="connsiteX15" fmla="*/ 1403866 w 3957259"/>
                <a:gd name="connsiteY15" fmla="*/ 830 h 1531381"/>
                <a:gd name="connsiteX0" fmla="*/ 1403866 w 3957259"/>
                <a:gd name="connsiteY0" fmla="*/ 830 h 1531381"/>
                <a:gd name="connsiteX1" fmla="*/ 1751925 w 3957259"/>
                <a:gd name="connsiteY1" fmla="*/ 97660 h 1531381"/>
                <a:gd name="connsiteX2" fmla="*/ 2161689 w 3957259"/>
                <a:gd name="connsiteY2" fmla="*/ 442905 h 1531381"/>
                <a:gd name="connsiteX3" fmla="*/ 2644149 w 3957259"/>
                <a:gd name="connsiteY3" fmla="*/ 908986 h 1531381"/>
                <a:gd name="connsiteX4" fmla="*/ 2868857 w 3957259"/>
                <a:gd name="connsiteY4" fmla="*/ 1104624 h 1531381"/>
                <a:gd name="connsiteX5" fmla="*/ 3377755 w 3957259"/>
                <a:gd name="connsiteY5" fmla="*/ 1403836 h 1531381"/>
                <a:gd name="connsiteX6" fmla="*/ 3837499 w 3957259"/>
                <a:gd name="connsiteY6" fmla="*/ 1514495 h 1531381"/>
                <a:gd name="connsiteX7" fmla="*/ 3915809 w 3957259"/>
                <a:gd name="connsiteY7" fmla="*/ 1525653 h 1531381"/>
                <a:gd name="connsiteX8" fmla="*/ 3957259 w 3957259"/>
                <a:gd name="connsiteY8" fmla="*/ 1531381 h 1531381"/>
                <a:gd name="connsiteX9" fmla="*/ 0 w 3957259"/>
                <a:gd name="connsiteY9" fmla="*/ 1531381 h 1531381"/>
                <a:gd name="connsiteX10" fmla="*/ 0 w 3957259"/>
                <a:gd name="connsiteY10" fmla="*/ 1000038 h 1531381"/>
                <a:gd name="connsiteX11" fmla="*/ 449940 w 3957259"/>
                <a:gd name="connsiteY11" fmla="*/ 621282 h 1531381"/>
                <a:gd name="connsiteX12" fmla="*/ 882352 w 3957259"/>
                <a:gd name="connsiteY12" fmla="*/ 240541 h 1531381"/>
                <a:gd name="connsiteX13" fmla="*/ 1289292 w 3957259"/>
                <a:gd name="connsiteY13" fmla="*/ 5595 h 1531381"/>
                <a:gd name="connsiteX14" fmla="*/ 1403866 w 3957259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49465 w 3962575"/>
                <a:gd name="connsiteY3" fmla="*/ 908986 h 1531381"/>
                <a:gd name="connsiteX4" fmla="*/ 2874173 w 3962575"/>
                <a:gd name="connsiteY4" fmla="*/ 1104624 h 1531381"/>
                <a:gd name="connsiteX5" fmla="*/ 3383071 w 3962575"/>
                <a:gd name="connsiteY5" fmla="*/ 1403836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55256 w 3962575"/>
                <a:gd name="connsiteY11" fmla="*/ 621282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49465 w 3962575"/>
                <a:gd name="connsiteY3" fmla="*/ 908986 h 1531381"/>
                <a:gd name="connsiteX4" fmla="*/ 2874173 w 3962575"/>
                <a:gd name="connsiteY4" fmla="*/ 1104624 h 1531381"/>
                <a:gd name="connsiteX5" fmla="*/ 3383071 w 3962575"/>
                <a:gd name="connsiteY5" fmla="*/ 1403836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49465 w 3962575"/>
                <a:gd name="connsiteY3" fmla="*/ 908986 h 1531381"/>
                <a:gd name="connsiteX4" fmla="*/ 2874173 w 3962575"/>
                <a:gd name="connsiteY4" fmla="*/ 1104624 h 1531381"/>
                <a:gd name="connsiteX5" fmla="*/ 3383071 w 3962575"/>
                <a:gd name="connsiteY5" fmla="*/ 1403836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49465 w 3962575"/>
                <a:gd name="connsiteY3" fmla="*/ 908986 h 1531381"/>
                <a:gd name="connsiteX4" fmla="*/ 2874173 w 3962575"/>
                <a:gd name="connsiteY4" fmla="*/ 1104624 h 1531381"/>
                <a:gd name="connsiteX5" fmla="*/ 3383071 w 3962575"/>
                <a:gd name="connsiteY5" fmla="*/ 1403836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49465 w 3962575"/>
                <a:gd name="connsiteY3" fmla="*/ 908986 h 1531381"/>
                <a:gd name="connsiteX4" fmla="*/ 2874173 w 3962575"/>
                <a:gd name="connsiteY4" fmla="*/ 1104624 h 1531381"/>
                <a:gd name="connsiteX5" fmla="*/ 3383071 w 3962575"/>
                <a:gd name="connsiteY5" fmla="*/ 1403836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49465 w 3962575"/>
                <a:gd name="connsiteY3" fmla="*/ 908986 h 1531381"/>
                <a:gd name="connsiteX4" fmla="*/ 2874173 w 3962575"/>
                <a:gd name="connsiteY4" fmla="*/ 1104624 h 1531381"/>
                <a:gd name="connsiteX5" fmla="*/ 3383071 w 3962575"/>
                <a:gd name="connsiteY5" fmla="*/ 1403836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17568 w 3962575"/>
                <a:gd name="connsiteY3" fmla="*/ 946200 h 1531381"/>
                <a:gd name="connsiteX4" fmla="*/ 2874173 w 3962575"/>
                <a:gd name="connsiteY4" fmla="*/ 1104624 h 1531381"/>
                <a:gd name="connsiteX5" fmla="*/ 3383071 w 3962575"/>
                <a:gd name="connsiteY5" fmla="*/ 1403836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17568 w 3962575"/>
                <a:gd name="connsiteY3" fmla="*/ 946200 h 1531381"/>
                <a:gd name="connsiteX4" fmla="*/ 2863540 w 3962575"/>
                <a:gd name="connsiteY4" fmla="*/ 1147154 h 1531381"/>
                <a:gd name="connsiteX5" fmla="*/ 3383071 w 3962575"/>
                <a:gd name="connsiteY5" fmla="*/ 1403836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67005 w 3962575"/>
                <a:gd name="connsiteY2" fmla="*/ 442905 h 1531381"/>
                <a:gd name="connsiteX3" fmla="*/ 2617568 w 3962575"/>
                <a:gd name="connsiteY3" fmla="*/ 946200 h 1531381"/>
                <a:gd name="connsiteX4" fmla="*/ 2863540 w 3962575"/>
                <a:gd name="connsiteY4" fmla="*/ 1147154 h 1531381"/>
                <a:gd name="connsiteX5" fmla="*/ 3308643 w 3962575"/>
                <a:gd name="connsiteY5" fmla="*/ 1393203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57241 w 3962575"/>
                <a:gd name="connsiteY1" fmla="*/ 97660 h 1531381"/>
                <a:gd name="connsiteX2" fmla="*/ 2151056 w 3962575"/>
                <a:gd name="connsiteY2" fmla="*/ 464171 h 1531381"/>
                <a:gd name="connsiteX3" fmla="*/ 2617568 w 3962575"/>
                <a:gd name="connsiteY3" fmla="*/ 946200 h 1531381"/>
                <a:gd name="connsiteX4" fmla="*/ 2863540 w 3962575"/>
                <a:gd name="connsiteY4" fmla="*/ 1147154 h 1531381"/>
                <a:gd name="connsiteX5" fmla="*/ 3308643 w 3962575"/>
                <a:gd name="connsiteY5" fmla="*/ 1393203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  <a:gd name="connsiteX0" fmla="*/ 1409182 w 3962575"/>
                <a:gd name="connsiteY0" fmla="*/ 830 h 1531381"/>
                <a:gd name="connsiteX1" fmla="*/ 1735976 w 3962575"/>
                <a:gd name="connsiteY1" fmla="*/ 108292 h 1531381"/>
                <a:gd name="connsiteX2" fmla="*/ 2151056 w 3962575"/>
                <a:gd name="connsiteY2" fmla="*/ 464171 h 1531381"/>
                <a:gd name="connsiteX3" fmla="*/ 2617568 w 3962575"/>
                <a:gd name="connsiteY3" fmla="*/ 946200 h 1531381"/>
                <a:gd name="connsiteX4" fmla="*/ 2863540 w 3962575"/>
                <a:gd name="connsiteY4" fmla="*/ 1147154 h 1531381"/>
                <a:gd name="connsiteX5" fmla="*/ 3308643 w 3962575"/>
                <a:gd name="connsiteY5" fmla="*/ 1393203 h 1531381"/>
                <a:gd name="connsiteX6" fmla="*/ 3842815 w 3962575"/>
                <a:gd name="connsiteY6" fmla="*/ 1514495 h 1531381"/>
                <a:gd name="connsiteX7" fmla="*/ 3921125 w 3962575"/>
                <a:gd name="connsiteY7" fmla="*/ 1525653 h 1531381"/>
                <a:gd name="connsiteX8" fmla="*/ 3962575 w 3962575"/>
                <a:gd name="connsiteY8" fmla="*/ 1531381 h 1531381"/>
                <a:gd name="connsiteX9" fmla="*/ 5316 w 3962575"/>
                <a:gd name="connsiteY9" fmla="*/ 1531381 h 1531381"/>
                <a:gd name="connsiteX10" fmla="*/ 0 w 3962575"/>
                <a:gd name="connsiteY10" fmla="*/ 1090415 h 1531381"/>
                <a:gd name="connsiteX11" fmla="*/ 492470 w 3962575"/>
                <a:gd name="connsiteY11" fmla="*/ 647863 h 1531381"/>
                <a:gd name="connsiteX12" fmla="*/ 887668 w 3962575"/>
                <a:gd name="connsiteY12" fmla="*/ 240541 h 1531381"/>
                <a:gd name="connsiteX13" fmla="*/ 1294608 w 3962575"/>
                <a:gd name="connsiteY13" fmla="*/ 5595 h 1531381"/>
                <a:gd name="connsiteX14" fmla="*/ 1409182 w 3962575"/>
                <a:gd name="connsiteY14" fmla="*/ 830 h 153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62575" h="1531381">
                  <a:moveTo>
                    <a:pt x="1409182" y="830"/>
                  </a:moveTo>
                  <a:cubicBezTo>
                    <a:pt x="1526131" y="6673"/>
                    <a:pt x="1612330" y="31069"/>
                    <a:pt x="1735976" y="108292"/>
                  </a:cubicBezTo>
                  <a:cubicBezTo>
                    <a:pt x="1859622" y="185515"/>
                    <a:pt x="2004124" y="324520"/>
                    <a:pt x="2151056" y="464171"/>
                  </a:cubicBezTo>
                  <a:cubicBezTo>
                    <a:pt x="2297988" y="603822"/>
                    <a:pt x="2498821" y="832369"/>
                    <a:pt x="2617568" y="946200"/>
                  </a:cubicBezTo>
                  <a:cubicBezTo>
                    <a:pt x="2736315" y="1060031"/>
                    <a:pt x="2748361" y="1072653"/>
                    <a:pt x="2863540" y="1147154"/>
                  </a:cubicBezTo>
                  <a:cubicBezTo>
                    <a:pt x="2978719" y="1221655"/>
                    <a:pt x="3145431" y="1331980"/>
                    <a:pt x="3308643" y="1393203"/>
                  </a:cubicBezTo>
                  <a:cubicBezTo>
                    <a:pt x="3471856" y="1454427"/>
                    <a:pt x="3674266" y="1486874"/>
                    <a:pt x="3842815" y="1514495"/>
                  </a:cubicBezTo>
                  <a:lnTo>
                    <a:pt x="3921125" y="1525653"/>
                  </a:lnTo>
                  <a:lnTo>
                    <a:pt x="3962575" y="1531381"/>
                  </a:lnTo>
                  <a:lnTo>
                    <a:pt x="5316" y="1531381"/>
                  </a:lnTo>
                  <a:lnTo>
                    <a:pt x="0" y="1090415"/>
                  </a:lnTo>
                  <a:cubicBezTo>
                    <a:pt x="295291" y="843660"/>
                    <a:pt x="222251" y="917100"/>
                    <a:pt x="492470" y="647863"/>
                  </a:cubicBezTo>
                  <a:cubicBezTo>
                    <a:pt x="637563" y="503297"/>
                    <a:pt x="753438" y="370308"/>
                    <a:pt x="887668" y="240541"/>
                  </a:cubicBezTo>
                  <a:cubicBezTo>
                    <a:pt x="1072858" y="94482"/>
                    <a:pt x="1145905" y="26693"/>
                    <a:pt x="1294608" y="5595"/>
                  </a:cubicBezTo>
                  <a:cubicBezTo>
                    <a:pt x="1331784" y="320"/>
                    <a:pt x="1370199" y="-1118"/>
                    <a:pt x="1409182" y="83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3327" y="4283810"/>
              <a:ext cx="3814870" cy="402503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r>
                <a:rPr lang="en-US" sz="2400" b="1" dirty="0">
                  <a:latin typeface="Arial"/>
                </a:rPr>
                <a:t>Technology Adoption Cycle</a:t>
              </a:r>
              <a:endParaRPr lang="en-US" sz="1867" b="1" dirty="0">
                <a:latin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504587" y="2096491"/>
              <a:ext cx="0" cy="22850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440691" y="2096491"/>
              <a:ext cx="0" cy="22850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952859" y="2096491"/>
              <a:ext cx="0" cy="22850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960971" y="2096491"/>
              <a:ext cx="0" cy="22850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37402" y="2233955"/>
              <a:ext cx="944080" cy="310170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pPr algn="ctr"/>
              <a:r>
                <a:rPr lang="en-US" sz="1600" b="1" dirty="0">
                  <a:latin typeface="Arial"/>
                </a:rPr>
                <a:t>Innovators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45095" y="2141621"/>
              <a:ext cx="833984" cy="494836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pPr algn="ctr"/>
              <a:r>
                <a:rPr lang="en-US" sz="1600" b="1" dirty="0">
                  <a:latin typeface="Arial"/>
                </a:rPr>
                <a:t>Early Adopters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58431" y="2141621"/>
              <a:ext cx="797979" cy="494836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pPr algn="ctr"/>
              <a:r>
                <a:rPr lang="en-US" sz="1600" b="1" dirty="0">
                  <a:latin typeface="Arial"/>
                </a:rPr>
                <a:t>Early Majority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29755" y="2141621"/>
              <a:ext cx="812100" cy="494836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pPr algn="ctr"/>
              <a:r>
                <a:rPr lang="en-US" sz="1600" b="1" dirty="0">
                  <a:latin typeface="Arial"/>
                </a:rPr>
                <a:t>Late Majority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37272" y="2233955"/>
              <a:ext cx="844025" cy="310170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pPr algn="ctr"/>
              <a:r>
                <a:rPr lang="en-US" sz="1600" b="1" dirty="0">
                  <a:latin typeface="Arial"/>
                </a:rPr>
                <a:t>Laggards</a:t>
              </a:r>
              <a:endParaRPr lang="en-US" sz="1333" b="1" dirty="0">
                <a:latin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249" y="2900075"/>
              <a:ext cx="1613663" cy="402503"/>
            </a:xfrm>
            <a:prstGeom prst="rect">
              <a:avLst/>
            </a:prstGeom>
            <a:noFill/>
          </p:spPr>
          <p:txBody>
            <a:bodyPr wrap="none" tIns="120000" rtlCol="0" anchor="ctr" anchorCtr="1">
              <a:spAutoFit/>
            </a:bodyPr>
            <a:lstStyle/>
            <a:p>
              <a:r>
                <a:rPr lang="en-US" sz="2400" b="1" dirty="0">
                  <a:latin typeface="Arial"/>
                </a:rPr>
                <a:t>“The Chasm”</a:t>
              </a: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216555" y="3224250"/>
              <a:ext cx="652882" cy="7220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96475" y="3224250"/>
              <a:ext cx="7200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2" name="Chart 31"/>
            <p:cNvGraphicFramePr/>
            <p:nvPr>
              <p:extLst>
                <p:ext uri="{D42A27DB-BD31-4B8C-83A1-F6EECF244321}">
                  <p14:modId xmlns:p14="http://schemas.microsoft.com/office/powerpoint/2010/main" val="1075287936"/>
                </p:ext>
              </p:extLst>
            </p:nvPr>
          </p:nvGraphicFramePr>
          <p:xfrm>
            <a:off x="399392" y="633423"/>
            <a:ext cx="5828792" cy="1884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271806" y="757384"/>
              <a:ext cx="3681052" cy="402503"/>
            </a:xfrm>
            <a:prstGeom prst="rect">
              <a:avLst/>
            </a:prstGeom>
            <a:noFill/>
          </p:spPr>
          <p:txBody>
            <a:bodyPr wrap="square" tIns="120000" rtlCol="0" anchor="ctr" anchorCtr="1">
              <a:spAutoFit/>
            </a:bodyPr>
            <a:lstStyle/>
            <a:p>
              <a:r>
                <a:rPr lang="en-US" sz="2400" b="1" dirty="0" smtClean="0">
                  <a:latin typeface="Arial"/>
                </a:rPr>
                <a:t>   How </a:t>
              </a:r>
              <a:r>
                <a:rPr lang="en-US" sz="2400" b="1" dirty="0">
                  <a:latin typeface="Arial"/>
                </a:rPr>
                <a:t>do you measure quality?</a:t>
              </a: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40491" y="3982262"/>
              <a:ext cx="1181126" cy="321959"/>
            </a:xfrm>
            <a:custGeom>
              <a:avLst/>
              <a:gdLst>
                <a:gd name="connsiteX0" fmla="*/ 1201884 w 1228103"/>
                <a:gd name="connsiteY0" fmla="*/ 0 h 323881"/>
                <a:gd name="connsiteX1" fmla="*/ 1228103 w 1228103"/>
                <a:gd name="connsiteY1" fmla="*/ 1922 h 323881"/>
                <a:gd name="connsiteX2" fmla="*/ 1228103 w 1228103"/>
                <a:gd name="connsiteY2" fmla="*/ 323881 h 323881"/>
                <a:gd name="connsiteX3" fmla="*/ 2504 w 1228103"/>
                <a:gd name="connsiteY3" fmla="*/ 323881 h 323881"/>
                <a:gd name="connsiteX4" fmla="*/ 0 w 1228103"/>
                <a:gd name="connsiteY4" fmla="*/ 322258 h 323881"/>
                <a:gd name="connsiteX5" fmla="*/ 771743 w 1228103"/>
                <a:gd name="connsiteY5" fmla="*/ 214634 h 323881"/>
                <a:gd name="connsiteX6" fmla="*/ 1201884 w 1228103"/>
                <a:gd name="connsiteY6" fmla="*/ 0 h 323881"/>
                <a:gd name="connsiteX0" fmla="*/ 771743 w 1228103"/>
                <a:gd name="connsiteY0" fmla="*/ 214017 h 323264"/>
                <a:gd name="connsiteX1" fmla="*/ 1228103 w 1228103"/>
                <a:gd name="connsiteY1" fmla="*/ 1305 h 323264"/>
                <a:gd name="connsiteX2" fmla="*/ 1228103 w 1228103"/>
                <a:gd name="connsiteY2" fmla="*/ 323264 h 323264"/>
                <a:gd name="connsiteX3" fmla="*/ 2504 w 1228103"/>
                <a:gd name="connsiteY3" fmla="*/ 323264 h 323264"/>
                <a:gd name="connsiteX4" fmla="*/ 0 w 1228103"/>
                <a:gd name="connsiteY4" fmla="*/ 321641 h 323264"/>
                <a:gd name="connsiteX5" fmla="*/ 771743 w 1228103"/>
                <a:gd name="connsiteY5" fmla="*/ 214017 h 323264"/>
                <a:gd name="connsiteX0" fmla="*/ 771743 w 1228103"/>
                <a:gd name="connsiteY0" fmla="*/ 212712 h 321959"/>
                <a:gd name="connsiteX1" fmla="*/ 1228103 w 1228103"/>
                <a:gd name="connsiteY1" fmla="*/ 0 h 321959"/>
                <a:gd name="connsiteX2" fmla="*/ 1228103 w 1228103"/>
                <a:gd name="connsiteY2" fmla="*/ 321959 h 321959"/>
                <a:gd name="connsiteX3" fmla="*/ 2504 w 1228103"/>
                <a:gd name="connsiteY3" fmla="*/ 321959 h 321959"/>
                <a:gd name="connsiteX4" fmla="*/ 0 w 1228103"/>
                <a:gd name="connsiteY4" fmla="*/ 320336 h 321959"/>
                <a:gd name="connsiteX5" fmla="*/ 771743 w 1228103"/>
                <a:gd name="connsiteY5" fmla="*/ 212712 h 321959"/>
                <a:gd name="connsiteX0" fmla="*/ 771743 w 1228103"/>
                <a:gd name="connsiteY0" fmla="*/ 212712 h 321959"/>
                <a:gd name="connsiteX1" fmla="*/ 1228103 w 1228103"/>
                <a:gd name="connsiteY1" fmla="*/ 0 h 321959"/>
                <a:gd name="connsiteX2" fmla="*/ 1228103 w 1228103"/>
                <a:gd name="connsiteY2" fmla="*/ 321959 h 321959"/>
                <a:gd name="connsiteX3" fmla="*/ 2504 w 1228103"/>
                <a:gd name="connsiteY3" fmla="*/ 321959 h 321959"/>
                <a:gd name="connsiteX4" fmla="*/ 0 w 1228103"/>
                <a:gd name="connsiteY4" fmla="*/ 320336 h 321959"/>
                <a:gd name="connsiteX5" fmla="*/ 771743 w 1228103"/>
                <a:gd name="connsiteY5" fmla="*/ 212712 h 321959"/>
                <a:gd name="connsiteX0" fmla="*/ 771743 w 1228103"/>
                <a:gd name="connsiteY0" fmla="*/ 212712 h 321959"/>
                <a:gd name="connsiteX1" fmla="*/ 1228103 w 1228103"/>
                <a:gd name="connsiteY1" fmla="*/ 0 h 321959"/>
                <a:gd name="connsiteX2" fmla="*/ 1228103 w 1228103"/>
                <a:gd name="connsiteY2" fmla="*/ 321959 h 321959"/>
                <a:gd name="connsiteX3" fmla="*/ 2504 w 1228103"/>
                <a:gd name="connsiteY3" fmla="*/ 321959 h 321959"/>
                <a:gd name="connsiteX4" fmla="*/ 0 w 1228103"/>
                <a:gd name="connsiteY4" fmla="*/ 320336 h 321959"/>
                <a:gd name="connsiteX5" fmla="*/ 771743 w 1228103"/>
                <a:gd name="connsiteY5" fmla="*/ 212712 h 32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8103" h="321959">
                  <a:moveTo>
                    <a:pt x="771743" y="212712"/>
                  </a:moveTo>
                  <a:cubicBezTo>
                    <a:pt x="976427" y="159323"/>
                    <a:pt x="1109513" y="50903"/>
                    <a:pt x="1228103" y="0"/>
                  </a:cubicBezTo>
                  <a:lnTo>
                    <a:pt x="1228103" y="321959"/>
                  </a:lnTo>
                  <a:lnTo>
                    <a:pt x="2504" y="321959"/>
                  </a:lnTo>
                  <a:lnTo>
                    <a:pt x="0" y="320336"/>
                  </a:lnTo>
                  <a:cubicBezTo>
                    <a:pt x="167536" y="315206"/>
                    <a:pt x="500945" y="284648"/>
                    <a:pt x="771743" y="2127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1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4654f63-0c13-4bf6-abb3-a53abca24a8c"/>
</p:tagLst>
</file>

<file path=ppt/theme/theme1.xml><?xml version="1.0" encoding="utf-8"?>
<a:theme xmlns:a="http://schemas.openxmlformats.org/drawingml/2006/main" name="SDL">
  <a:themeElements>
    <a:clrScheme name="SDL Color Palette">
      <a:dk1>
        <a:srgbClr val="5C6E7E"/>
      </a:dk1>
      <a:lt1>
        <a:srgbClr val="FFFFFF"/>
      </a:lt1>
      <a:dk2>
        <a:srgbClr val="457CBF"/>
      </a:dk2>
      <a:lt2>
        <a:srgbClr val="FFCF43"/>
      </a:lt2>
      <a:accent1>
        <a:srgbClr val="0F955E"/>
      </a:accent1>
      <a:accent2>
        <a:srgbClr val="457CBF"/>
      </a:accent2>
      <a:accent3>
        <a:srgbClr val="D3D4D9"/>
      </a:accent3>
      <a:accent4>
        <a:srgbClr val="85567B"/>
      </a:accent4>
      <a:accent5>
        <a:srgbClr val="F47F42"/>
      </a:accent5>
      <a:accent6>
        <a:srgbClr val="C1493C"/>
      </a:accent6>
      <a:hlink>
        <a:srgbClr val="457CBF"/>
      </a:hlink>
      <a:folHlink>
        <a:srgbClr val="8BA5D5"/>
      </a:folHlink>
    </a:clrScheme>
    <a:fontScheme name="SDL PP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  <a:txDef>
      <a:spPr>
        <a:solidFill>
          <a:schemeClr val="bg1"/>
        </a:solidFill>
      </a:spPr>
      <a:bodyPr wrap="square" tIns="90000" rtlCol="0" anchor="ctr" anchorCtr="1">
        <a:spAutoFit/>
      </a:bodyPr>
      <a:lstStyle>
        <a:defPPr>
          <a:defRPr sz="1200" b="1" dirty="0" err="1">
            <a:solidFill>
              <a:schemeClr val="tx1"/>
            </a:solidFill>
            <a:latin typeface="Arial"/>
          </a:defRPr>
        </a:defPPr>
      </a:lstStyle>
    </a:txDef>
  </a:objectDefaults>
  <a:extraClrSchemeLst>
    <a:extraClrScheme>
      <a:clrScheme name="SLC08_Final 1">
        <a:dk1>
          <a:srgbClr val="000000"/>
        </a:dk1>
        <a:lt1>
          <a:srgbClr val="FFFFFF"/>
        </a:lt1>
        <a:dk2>
          <a:srgbClr val="CF001E"/>
        </a:dk2>
        <a:lt2>
          <a:srgbClr val="808080"/>
        </a:lt2>
        <a:accent1>
          <a:srgbClr val="2C7C58"/>
        </a:accent1>
        <a:accent2>
          <a:srgbClr val="1B51FF"/>
        </a:accent2>
        <a:accent3>
          <a:srgbClr val="FFFFFF"/>
        </a:accent3>
        <a:accent4>
          <a:srgbClr val="000000"/>
        </a:accent4>
        <a:accent5>
          <a:srgbClr val="ACBFB4"/>
        </a:accent5>
        <a:accent6>
          <a:srgbClr val="1749E7"/>
        </a:accent6>
        <a:hlink>
          <a:srgbClr val="660066"/>
        </a:hlink>
        <a:folHlink>
          <a:srgbClr val="FF8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2">
        <a:dk1>
          <a:srgbClr val="000000"/>
        </a:dk1>
        <a:lt1>
          <a:srgbClr val="FFFFFF"/>
        </a:lt1>
        <a:dk2>
          <a:srgbClr val="EA2839"/>
        </a:dk2>
        <a:lt2>
          <a:srgbClr val="F2AF00"/>
        </a:lt2>
        <a:accent1>
          <a:srgbClr val="B6BF00"/>
        </a:accent1>
        <a:accent2>
          <a:srgbClr val="557630"/>
        </a:accent2>
        <a:accent3>
          <a:srgbClr val="FFFFFF"/>
        </a:accent3>
        <a:accent4>
          <a:srgbClr val="000000"/>
        </a:accent4>
        <a:accent5>
          <a:srgbClr val="D7DCAA"/>
        </a:accent5>
        <a:accent6>
          <a:srgbClr val="4C6A2A"/>
        </a:accent6>
        <a:hlink>
          <a:srgbClr val="6AADE4"/>
        </a:hlink>
        <a:folHlink>
          <a:srgbClr val="0051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3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124570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F3E65"/>
        </a:accent6>
        <a:hlink>
          <a:srgbClr val="B6BF00"/>
        </a:hlink>
        <a:folHlink>
          <a:srgbClr val="8500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4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124570"/>
        </a:accent1>
        <a:accent2>
          <a:srgbClr val="6AADE4"/>
        </a:accent2>
        <a:accent3>
          <a:srgbClr val="FFFFFF"/>
        </a:accent3>
        <a:accent4>
          <a:srgbClr val="000000"/>
        </a:accent4>
        <a:accent5>
          <a:srgbClr val="AAB0BB"/>
        </a:accent5>
        <a:accent6>
          <a:srgbClr val="5F9CCF"/>
        </a:accent6>
        <a:hlink>
          <a:srgbClr val="850057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5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78004E"/>
        </a:accent6>
        <a:hlink>
          <a:srgbClr val="B6BF00"/>
        </a:hlink>
        <a:folHlink>
          <a:srgbClr val="1245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DL" id="{53D43BCF-24C9-4483-9F2E-79C469078520}" vid="{C63FB371-D98E-4D1E-939B-6994B9107E4D}"/>
    </a:ext>
  </a:extLst>
</a:theme>
</file>

<file path=ppt/theme/theme2.xml><?xml version="1.0" encoding="utf-8"?>
<a:theme xmlns:a="http://schemas.openxmlformats.org/drawingml/2006/main" name="SDLConnect_AdolfoKeynote_v10">
  <a:themeElements>
    <a:clrScheme name="Custom 2">
      <a:dk1>
        <a:srgbClr val="5D6D7D"/>
      </a:dk1>
      <a:lt1>
        <a:srgbClr val="FFFFFF"/>
      </a:lt1>
      <a:dk2>
        <a:srgbClr val="34485D"/>
      </a:dk2>
      <a:lt2>
        <a:srgbClr val="E7E6E6"/>
      </a:lt2>
      <a:accent1>
        <a:srgbClr val="4CB66D"/>
      </a:accent1>
      <a:accent2>
        <a:srgbClr val="E74B3B"/>
      </a:accent2>
      <a:accent3>
        <a:srgbClr val="E67E21"/>
      </a:accent3>
      <a:accent4>
        <a:srgbClr val="EEC20C"/>
      </a:accent4>
      <a:accent5>
        <a:srgbClr val="3496D8"/>
      </a:accent5>
      <a:accent6>
        <a:srgbClr val="9B59B5"/>
      </a:accent6>
      <a:hlink>
        <a:srgbClr val="34485D"/>
      </a:hlink>
      <a:folHlink>
        <a:srgbClr val="3448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SDL">
      <a:dk1>
        <a:srgbClr val="5D6D7D"/>
      </a:dk1>
      <a:lt1>
        <a:srgbClr val="FFFFFF"/>
      </a:lt1>
      <a:dk2>
        <a:srgbClr val="34485D"/>
      </a:dk2>
      <a:lt2>
        <a:srgbClr val="E7E6E6"/>
      </a:lt2>
      <a:accent1>
        <a:srgbClr val="4CB66D"/>
      </a:accent1>
      <a:accent2>
        <a:srgbClr val="ABC830"/>
      </a:accent2>
      <a:accent3>
        <a:srgbClr val="1C9BAC"/>
      </a:accent3>
      <a:accent4>
        <a:srgbClr val="EEC20C"/>
      </a:accent4>
      <a:accent5>
        <a:srgbClr val="3496D8"/>
      </a:accent5>
      <a:accent6>
        <a:srgbClr val="9B59B5"/>
      </a:accent6>
      <a:hlink>
        <a:srgbClr val="34485D"/>
      </a:hlink>
      <a:folHlink>
        <a:srgbClr val="3448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5dd3951-ca96-498d-a2e8-d60738a67f12" ContentTypeId="0x01010001EE3B720C381849BFC4CE60702BE745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nslation Productivity CT" ma:contentTypeID="0x01010001EE3B720C381849BFC4CE60702BE7450054103BFB657D3F4BB108A498CC25E12500310713844FE4494BB30C923A49C2B485" ma:contentTypeVersion="32" ma:contentTypeDescription="" ma:contentTypeScope="" ma:versionID="958714bf61fabce0a2acb807b450b2e5">
  <xsd:schema xmlns:xsd="http://www.w3.org/2001/XMLSchema" xmlns:xs="http://www.w3.org/2001/XMLSchema" xmlns:p="http://schemas.microsoft.com/office/2006/metadata/properties" xmlns:ns1="http://schemas.microsoft.com/sharepoint/v3" xmlns:ns2="586de06e-62e4-44d9-88bc-040c9c328593" xmlns:ns3="c90458d8-86b9-4280-a651-89ee5ffc140d" xmlns:ns4="00450432-e341-46df-9c62-62991d709216" targetNamespace="http://schemas.microsoft.com/office/2006/metadata/properties" ma:root="true" ma:fieldsID="dd42e07ec2d3e4574f1983dd2cf5bf20" ns1:_="" ns2:_="" ns3:_="" ns4:_="">
    <xsd:import namespace="http://schemas.microsoft.com/sharepoint/v3"/>
    <xsd:import namespace="586de06e-62e4-44d9-88bc-040c9c328593"/>
    <xsd:import namespace="c90458d8-86b9-4280-a651-89ee5ffc140d"/>
    <xsd:import namespace="00450432-e341-46df-9c62-62991d709216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TaxCatchAll" minOccurs="0"/>
                <xsd:element ref="ns2:TaxCatchAllLabel" minOccurs="0"/>
                <xsd:element ref="ns2:Date1" minOccurs="0"/>
                <xsd:element ref="ns3:Document_x0020_Type"/>
                <xsd:element ref="ns3:Market" minOccurs="0"/>
                <xsd:element ref="ns3:Product" minOccurs="0"/>
                <xsd:element ref="ns3:Product_x0020_Launch" minOccurs="0"/>
                <xsd:element ref="ns1:Language" minOccurs="0"/>
                <xsd:element ref="ns3:SharedWithUsers" minOccurs="0"/>
                <xsd:element ref="ns3:SharedWithDetails" minOccurs="0"/>
                <xsd:element ref="ns4:Competitors" minOccurs="0"/>
                <xsd:element ref="ns3:Industry_x0020_Vertical" minOccurs="0"/>
                <xsd:element ref="ns4:Initiative" minOccurs="0"/>
                <xsd:element ref="ns4:Status" minOccurs="0"/>
                <xsd:element ref="ns3:LastSharedByUser" minOccurs="0"/>
                <xsd:element ref="ns3:LastSharedByTime" minOccurs="0"/>
                <xsd:element ref="ns4:jmp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1" nillable="true" ma:displayName="Description" ma:description="The description provides information about the purpose of the goal." ma:internalName="KpiDescription" ma:readOnly="false">
      <xsd:simpleType>
        <xsd:restriction base="dms:Note">
          <xsd:maxLength value="255"/>
        </xsd:restriction>
      </xsd:simpleType>
    </xsd:element>
    <xsd:element name="Language" ma:index="16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French (Canada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de06e-62e4-44d9-88bc-040c9c328593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description="" ma:hidden="true" ma:list="{e74b8f8b-d376-4fd2-8083-dd730cd8e307}" ma:internalName="TaxCatchAll" ma:showField="CatchAllData" ma:web="d849908e-e04c-4b46-9025-22dd4dfcf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description="" ma:hidden="true" ma:list="{e74b8f8b-d376-4fd2-8083-dd730cd8e307}" ma:internalName="TaxCatchAllLabel" ma:readOnly="true" ma:showField="CatchAllDataLabel" ma:web="d849908e-e04c-4b46-9025-22dd4dfcf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1" ma:index="10" nillable="true" ma:displayName="Date" ma:format="DateOnly" ma:hidden="true" ma:internalName="Date1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458d8-86b9-4280-a651-89ee5ffc140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2" ma:displayName="Document Type" ma:format="Dropdown" ma:internalName="Document_x0020_Type">
      <xsd:simpleType>
        <xsd:restriction base="dms:Choice">
          <xsd:enumeration value="Autumn Roadshow 2016 content"/>
          <xsd:enumeration value="Case Study"/>
          <xsd:enumeration value="eBook"/>
          <xsd:enumeration value="FAQ"/>
          <xsd:enumeration value="Infographic"/>
          <xsd:enumeration value="Presentation"/>
          <xsd:enumeration value="Positioning &amp; messaging"/>
          <xsd:enumeration value="Competitive information"/>
          <xsd:enumeration value="Product brief"/>
          <xsd:enumeration value="Solution brief"/>
          <xsd:enumeration value="Video"/>
          <xsd:enumeration value="Whitepaper"/>
          <xsd:enumeration value="Pricing"/>
          <xsd:enumeration value="Event content"/>
          <xsd:enumeration value="Sales Operations"/>
          <xsd:enumeration value="Roadshow content"/>
          <xsd:enumeration value="Market Intelligence"/>
          <xsd:enumeration value="User Guide"/>
          <xsd:enumeration value="Test Package"/>
        </xsd:restriction>
      </xsd:simpleType>
    </xsd:element>
    <xsd:element name="Market" ma:index="13" nillable="true" ma:displayName="Market" ma:hidden="true" ma:internalName="Market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reelance"/>
                    <xsd:enumeration value="LSP"/>
                    <xsd:enumeration value="Corporate"/>
                  </xsd:restriction>
                </xsd:simpleType>
              </xsd:element>
            </xsd:sequence>
          </xsd:extension>
        </xsd:complexContent>
      </xsd:complexType>
    </xsd:element>
    <xsd:element name="Product" ma:index="14" nillable="true" ma:displayName="Product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rados Studio"/>
                    <xsd:enumeration value="MultiTerm Desktop"/>
                    <xsd:enumeration value="MultiTerm Workflow"/>
                    <xsd:enumeration value="MultiTerm Extract"/>
                    <xsd:enumeration value="Passolo"/>
                    <xsd:enumeration value="GroupShare"/>
                    <xsd:enumeration value="GroupShare Cloud"/>
                    <xsd:enumeration value="LanguageCloud"/>
                    <xsd:enumeration value="BeGlobal"/>
                    <xsd:enumeration value="globalReview"/>
                    <xsd:enumeration value="smartQuery"/>
                    <xsd:enumeration value="Connecting Content"/>
                  </xsd:restriction>
                </xsd:simpleType>
              </xsd:element>
            </xsd:sequence>
          </xsd:extension>
        </xsd:complexContent>
      </xsd:complexType>
    </xsd:element>
    <xsd:element name="Product_x0020_Launch" ma:index="15" nillable="true" ma:displayName="Product Launch" ma:format="Dropdown" ma:internalName="Product_x0020_Launch">
      <xsd:simpleType>
        <xsd:union memberTypes="dms:Text">
          <xsd:simpleType>
            <xsd:restriction base="dms:Choice">
              <xsd:enumeration value="Studio 2015"/>
              <xsd:enumeration value="Studio 2015 SR1"/>
              <xsd:enumeration value="Studio 2015 SR2"/>
              <xsd:enumeration value="GroupShare 2015"/>
              <xsd:enumeration value="Passolo 2015"/>
              <xsd:enumeration value="Passolo 2016"/>
              <xsd:enumeration value="Studio 2015 Prelaunch"/>
              <xsd:enumeration value="MultiTerm 2015"/>
              <xsd:enumeration value="GroupShare 2014"/>
              <xsd:enumeration value="Studio 2014 SP1"/>
              <xsd:enumeration value="Studio 2014 SP2"/>
              <xsd:enumeration value="Studio 2014"/>
              <xsd:enumeration value="Custom MT Engines"/>
              <xsd:enumeration value="smartQuery"/>
              <xsd:enumeration value="globalReview"/>
              <xsd:enumeration value="Studio 2017 Prelaunch"/>
              <xsd:enumeration value="GroupShare 2017 Prelaunch"/>
              <xsd:enumeration value="Studio 2017"/>
              <xsd:enumeration value="MultiTerm 2017"/>
            </xsd:restriction>
          </xsd:simpleType>
        </xsd:union>
      </xsd:simple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Industry_x0020_Vertical" ma:index="20" nillable="true" ma:displayName="Industry Vertical" ma:internalName="Industry_x0020_Vertical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erospace"/>
                    <xsd:enumeration value="Automotive"/>
                    <xsd:enumeration value="Commerce"/>
                    <xsd:enumeration value="Customer Care"/>
                    <xsd:enumeration value="Electronics, High-Tech"/>
                    <xsd:enumeration value="Financial Services"/>
                    <xsd:enumeration value="Gaming"/>
                    <xsd:enumeration value="Government"/>
                    <xsd:enumeration value="Life Sciences"/>
                    <xsd:enumeration value="Manufacturing"/>
                    <xsd:enumeration value="Marketing"/>
                    <xsd:enumeration value="Media &amp; Publishing"/>
                    <xsd:enumeration value="Retail"/>
                    <xsd:enumeration value="Software"/>
                    <xsd:enumeration value="Text Analytics"/>
                    <xsd:enumeration value="Translation"/>
                    <xsd:enumeration value="Travel &amp; Tourism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LastSharedByUser" ma:index="2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0432-e341-46df-9c62-62991d709216" elementFormDefault="qualified">
    <xsd:import namespace="http://schemas.microsoft.com/office/2006/documentManagement/types"/>
    <xsd:import namespace="http://schemas.microsoft.com/office/infopath/2007/PartnerControls"/>
    <xsd:element name="Competitors" ma:index="19" nillable="true" ma:displayName="Competitors" ma:internalName="Competitor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ross"/>
                    <xsd:enumeration value="memoQ"/>
                    <xsd:enumeration value="DejaVu"/>
                    <xsd:enumeration value="Memsource"/>
                    <xsd:enumeration value="MultiCorpora"/>
                    <xsd:enumeration value="Wordfast"/>
                    <xsd:enumeration value="OmegaT"/>
                    <xsd:enumeration value="LogiTerm"/>
                    <xsd:enumeration value="Wordbee"/>
                    <xsd:enumeration value="Transit NXT"/>
                    <xsd:enumeration value="XTM"/>
                    <xsd:enumeration value="MateCat"/>
                    <xsd:enumeration value="OpenTM2"/>
                    <xsd:enumeration value="Ontram"/>
                  </xsd:restriction>
                </xsd:simpleType>
              </xsd:element>
            </xsd:sequence>
          </xsd:extension>
        </xsd:complexContent>
      </xsd:complexType>
    </xsd:element>
    <xsd:element name="Initiative" ma:index="21" nillable="true" ma:displayName="Initiative" ma:format="Dropdown" ma:internalName="Initiative">
      <xsd:simpleType>
        <xsd:restriction base="dms:Choice">
          <xsd:enumeration value="Market Intelligence"/>
        </xsd:restriction>
      </xsd:simpleType>
    </xsd:element>
    <xsd:element name="Status" ma:index="22" nillable="true" ma:displayName="Status" ma:default="Active" ma:format="Dropdown" ma:internalName="Status">
      <xsd:simpleType>
        <xsd:restriction base="dms:Choice">
          <xsd:enumeration value="Active"/>
          <xsd:enumeration value="Archived"/>
        </xsd:restriction>
      </xsd:simpleType>
    </xsd:element>
    <xsd:element name="jmph" ma:index="25" nillable="true" ma:displayName="Date and Time" ma:internalName="jmph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Market xmlns="c90458d8-86b9-4280-a651-89ee5ffc140d"/>
    <Product_x0020_Launch xmlns="c90458d8-86b9-4280-a651-89ee5ffc140d" xsi:nil="true"/>
    <Product xmlns="c90458d8-86b9-4280-a651-89ee5ffc140d"/>
    <Status xmlns="00450432-e341-46df-9c62-62991d709216">Active</Status>
    <Date1 xmlns="586de06e-62e4-44d9-88bc-040c9c328593">2016-09-26T13:00:00+00:00</Date1>
    <Initiative xmlns="00450432-e341-46df-9c62-62991d709216" xsi:nil="true"/>
    <Industry_x0020_Vertical xmlns="c90458d8-86b9-4280-a651-89ee5ffc140d"/>
    <KpiDescription xmlns="http://schemas.microsoft.com/sharepoint/v3">Autumn 2016 roadshow morning presentation. 
Market overview and industry update. </KpiDescription>
    <TaxCatchAll xmlns="586de06e-62e4-44d9-88bc-040c9c328593"/>
    <Document_x0020_Type xmlns="c90458d8-86b9-4280-a651-89ee5ffc140d">Autumn Roadshow 2016 content</Document_x0020_Type>
    <Competitors xmlns="00450432-e341-46df-9c62-62991d709216"/>
    <jmph xmlns="00450432-e341-46df-9c62-62991d709216" xsi:nil="true"/>
  </documentManagement>
</p:properties>
</file>

<file path=customXml/itemProps1.xml><?xml version="1.0" encoding="utf-8"?>
<ds:datastoreItem xmlns:ds="http://schemas.openxmlformats.org/officeDocument/2006/customXml" ds:itemID="{5840C86D-2EB5-4129-A9F2-DA702319BAD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10CEEBC-6DE4-4D1A-874D-995AAD5B68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F82B2-228D-41CD-B5EF-9776AD96B3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6de06e-62e4-44d9-88bc-040c9c328593"/>
    <ds:schemaRef ds:uri="c90458d8-86b9-4280-a651-89ee5ffc140d"/>
    <ds:schemaRef ds:uri="00450432-e341-46df-9c62-62991d7092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51BF005-16B1-48F6-A7CD-4C50A6EC9362}">
  <ds:schemaRefs>
    <ds:schemaRef ds:uri="http://purl.org/dc/elements/1.1/"/>
    <ds:schemaRef ds:uri="http://schemas.microsoft.com/office/2006/metadata/properties"/>
    <ds:schemaRef ds:uri="00450432-e341-46df-9c62-62991d709216"/>
    <ds:schemaRef ds:uri="http://schemas.microsoft.com/sharepoint/v3"/>
    <ds:schemaRef ds:uri="http://purl.org/dc/terms/"/>
    <ds:schemaRef ds:uri="http://schemas.openxmlformats.org/package/2006/metadata/core-properties"/>
    <ds:schemaRef ds:uri="586de06e-62e4-44d9-88bc-040c9c328593"/>
    <ds:schemaRef ds:uri="http://schemas.microsoft.com/office/2006/documentManagement/types"/>
    <ds:schemaRef ds:uri="http://schemas.microsoft.com/office/infopath/2007/PartnerControls"/>
    <ds:schemaRef ds:uri="c90458d8-86b9-4280-a651-89ee5ffc140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605</Words>
  <Application>Microsoft Office PowerPoint</Application>
  <PresentationFormat>Widescreen</PresentationFormat>
  <Paragraphs>119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Helvetica</vt:lpstr>
      <vt:lpstr>Myriad Pro Light</vt:lpstr>
      <vt:lpstr>Sommet Rounded Black</vt:lpstr>
      <vt:lpstr>Sommet Rounded Bold</vt:lpstr>
      <vt:lpstr>Times New Roman</vt:lpstr>
      <vt:lpstr>Verdana</vt:lpstr>
      <vt:lpstr>Wingdings</vt:lpstr>
      <vt:lpstr>SDL</vt:lpstr>
      <vt:lpstr>SDLConnect_AdolfoKeynote_v10</vt:lpstr>
      <vt:lpstr>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Content</vt:lpstr>
      <vt:lpstr>Modern Workplace</vt:lpstr>
      <vt:lpstr>1/3 of customers don’t use any quantitative metrics to assess quality</vt:lpstr>
      <vt:lpstr>Current MT usage</vt:lpstr>
      <vt:lpstr>Cost savings through MT</vt:lpstr>
      <vt:lpstr>How do you best compete?  Investment in TP tools is seen as the #1 way for doing more with less.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Ghislandi</dc:creator>
  <cp:lastModifiedBy>Olaf-Michael Stefanov</cp:lastModifiedBy>
  <cp:revision>16</cp:revision>
  <dcterms:modified xsi:type="dcterms:W3CDTF">2016-11-17T00:50:24Z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0x01010001EE3B720C381849BFC4CE60702BE7450054103BFB657D3F4BB108A498CC25E12500310713844FE4494BB30C923A49C2B485</vt:lpwstr>
  </property>
</Properties>
</file>