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8"/>
  </p:notesMasterIdLst>
  <p:sldIdLst>
    <p:sldId id="256" r:id="rId2"/>
    <p:sldId id="317" r:id="rId3"/>
    <p:sldId id="318" r:id="rId4"/>
    <p:sldId id="322" r:id="rId5"/>
    <p:sldId id="346" r:id="rId6"/>
    <p:sldId id="350" r:id="rId7"/>
    <p:sldId id="343" r:id="rId8"/>
    <p:sldId id="342" r:id="rId9"/>
    <p:sldId id="347" r:id="rId10"/>
    <p:sldId id="361" r:id="rId11"/>
    <p:sldId id="348" r:id="rId12"/>
    <p:sldId id="349" r:id="rId13"/>
    <p:sldId id="341" r:id="rId14"/>
    <p:sldId id="353" r:id="rId15"/>
    <p:sldId id="352" r:id="rId16"/>
    <p:sldId id="354" r:id="rId17"/>
    <p:sldId id="355" r:id="rId18"/>
    <p:sldId id="356" r:id="rId19"/>
    <p:sldId id="357" r:id="rId20"/>
    <p:sldId id="359" r:id="rId21"/>
    <p:sldId id="358" r:id="rId22"/>
    <p:sldId id="325" r:id="rId23"/>
    <p:sldId id="323" r:id="rId24"/>
    <p:sldId id="324" r:id="rId25"/>
    <p:sldId id="360" r:id="rId26"/>
    <p:sldId id="326" r:id="rId27"/>
    <p:sldId id="363" r:id="rId28"/>
    <p:sldId id="365" r:id="rId29"/>
    <p:sldId id="366" r:id="rId30"/>
    <p:sldId id="367" r:id="rId31"/>
    <p:sldId id="327" r:id="rId32"/>
    <p:sldId id="362" r:id="rId33"/>
    <p:sldId id="364" r:id="rId34"/>
    <p:sldId id="335" r:id="rId35"/>
    <p:sldId id="339" r:id="rId36"/>
    <p:sldId id="340"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677A245-D616-4C58-AE5E-993131F178E7}">
          <p14:sldIdLst>
            <p14:sldId id="256"/>
            <p14:sldId id="317"/>
            <p14:sldId id="318"/>
            <p14:sldId id="322"/>
            <p14:sldId id="346"/>
            <p14:sldId id="350"/>
            <p14:sldId id="343"/>
            <p14:sldId id="342"/>
            <p14:sldId id="347"/>
            <p14:sldId id="361"/>
            <p14:sldId id="348"/>
            <p14:sldId id="349"/>
            <p14:sldId id="341"/>
            <p14:sldId id="353"/>
            <p14:sldId id="352"/>
            <p14:sldId id="354"/>
            <p14:sldId id="355"/>
            <p14:sldId id="356"/>
            <p14:sldId id="357"/>
            <p14:sldId id="359"/>
            <p14:sldId id="358"/>
            <p14:sldId id="325"/>
            <p14:sldId id="323"/>
            <p14:sldId id="324"/>
          </p14:sldIdLst>
        </p14:section>
        <p14:section name="Untitled Section" id="{8B7DAC91-8F42-42E8-BFE0-78D229383DE8}">
          <p14:sldIdLst>
            <p14:sldId id="360"/>
            <p14:sldId id="326"/>
            <p14:sldId id="363"/>
            <p14:sldId id="365"/>
            <p14:sldId id="366"/>
            <p14:sldId id="367"/>
            <p14:sldId id="327"/>
            <p14:sldId id="362"/>
            <p14:sldId id="364"/>
            <p14:sldId id="335"/>
            <p14:sldId id="339"/>
            <p14:sldId id="340"/>
          </p14:sldIdLst>
        </p14:section>
      </p14:sectionLst>
    </p:ext>
    <p:ext uri="{EFAFB233-063F-42B5-8137-9DF3F51BA10A}">
      <p15:sldGuideLst xmlns:p15="http://schemas.microsoft.com/office/powerpoint/2012/main">
        <p15:guide id="1" orient="horz" pos="1836" userDrawn="1">
          <p15:clr>
            <a:srgbClr val="A4A3A4"/>
          </p15:clr>
        </p15:guide>
        <p15:guide id="2" pos="5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358A"/>
    <a:srgbClr val="ECF4E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7" autoAdjust="0"/>
    <p:restoredTop sz="94555" autoAdjust="0"/>
  </p:normalViewPr>
  <p:slideViewPr>
    <p:cSldViewPr snapToGrid="0" showGuides="1">
      <p:cViewPr varScale="1">
        <p:scale>
          <a:sx n="39" d="100"/>
          <a:sy n="39" d="100"/>
        </p:scale>
        <p:origin x="60" y="616"/>
      </p:cViewPr>
      <p:guideLst>
        <p:guide orient="horz" pos="1836"/>
        <p:guide pos="5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8CCBE7-2ED7-4EE4-9158-C5E6C662AC46}" type="doc">
      <dgm:prSet loTypeId="urn:microsoft.com/office/officeart/2005/8/layout/pyramid1" loCatId="pyramid" qsTypeId="urn:microsoft.com/office/officeart/2005/8/quickstyle/simple1" qsCatId="simple" csTypeId="urn:microsoft.com/office/officeart/2005/8/colors/accent1_2" csCatId="accent1" phldr="1"/>
      <dgm:spPr/>
    </dgm:pt>
    <dgm:pt modelId="{8ED295B0-2D04-4E05-A231-45A74FE8CD05}">
      <dgm:prSet phldrT="[Text]"/>
      <dgm:spPr>
        <a:solidFill>
          <a:srgbClr val="FF0000"/>
        </a:solidFill>
      </dgm:spPr>
      <dgm:t>
        <a:bodyPr/>
        <a:lstStyle/>
        <a:p>
          <a:r>
            <a:rPr lang="en-US" dirty="0" smtClean="0"/>
            <a:t> </a:t>
          </a:r>
          <a:endParaRPr lang="en-US" dirty="0"/>
        </a:p>
      </dgm:t>
    </dgm:pt>
    <dgm:pt modelId="{8BD9C9F0-5E0D-4513-B488-EEDF6C67308A}" type="parTrans" cxnId="{7A462297-DBDA-4A7B-B708-23D3ADC6A267}">
      <dgm:prSet/>
      <dgm:spPr/>
      <dgm:t>
        <a:bodyPr/>
        <a:lstStyle/>
        <a:p>
          <a:endParaRPr lang="en-US"/>
        </a:p>
      </dgm:t>
    </dgm:pt>
    <dgm:pt modelId="{5DE620D9-1078-4C15-9B13-ACD2B165DEEB}" type="sibTrans" cxnId="{7A462297-DBDA-4A7B-B708-23D3ADC6A267}">
      <dgm:prSet/>
      <dgm:spPr/>
      <dgm:t>
        <a:bodyPr/>
        <a:lstStyle/>
        <a:p>
          <a:endParaRPr lang="en-US"/>
        </a:p>
      </dgm:t>
    </dgm:pt>
    <dgm:pt modelId="{DD626EE4-954B-487D-B842-1BC67C3FF33E}">
      <dgm:prSet phldrT="[Text]"/>
      <dgm:spPr/>
      <dgm:t>
        <a:bodyPr/>
        <a:lstStyle/>
        <a:p>
          <a:r>
            <a:rPr lang="en-US" dirty="0" smtClean="0"/>
            <a:t> </a:t>
          </a:r>
          <a:endParaRPr lang="en-US" dirty="0"/>
        </a:p>
      </dgm:t>
    </dgm:pt>
    <dgm:pt modelId="{BE8704E6-3EBF-430A-97AF-2795FC5146AA}" type="parTrans" cxnId="{F5FEDFA1-C44B-4D1C-9426-3632A640C0BC}">
      <dgm:prSet/>
      <dgm:spPr/>
      <dgm:t>
        <a:bodyPr/>
        <a:lstStyle/>
        <a:p>
          <a:endParaRPr lang="en-US"/>
        </a:p>
      </dgm:t>
    </dgm:pt>
    <dgm:pt modelId="{8E134053-437C-4358-97C7-012E0F04C8E8}" type="sibTrans" cxnId="{F5FEDFA1-C44B-4D1C-9426-3632A640C0BC}">
      <dgm:prSet/>
      <dgm:spPr/>
      <dgm:t>
        <a:bodyPr/>
        <a:lstStyle/>
        <a:p>
          <a:endParaRPr lang="en-US"/>
        </a:p>
      </dgm:t>
    </dgm:pt>
    <dgm:pt modelId="{609E4B58-8ABE-44E1-B407-B7B971B8453E}">
      <dgm:prSet phldrT="[Text]" custT="1"/>
      <dgm:spPr>
        <a:solidFill>
          <a:srgbClr val="92D050"/>
        </a:solidFill>
      </dgm:spPr>
      <dgm:t>
        <a:bodyPr/>
        <a:lstStyle/>
        <a:p>
          <a:r>
            <a:rPr lang="en-US" sz="2800" dirty="0" smtClean="0">
              <a:solidFill>
                <a:schemeClr val="bg1"/>
              </a:solidFill>
            </a:rPr>
            <a:t>Extensions</a:t>
          </a:r>
          <a:endParaRPr lang="en-US" sz="2800" dirty="0">
            <a:solidFill>
              <a:schemeClr val="bg1"/>
            </a:solidFill>
          </a:endParaRPr>
        </a:p>
      </dgm:t>
    </dgm:pt>
    <dgm:pt modelId="{B375AA4D-F96F-4A57-A086-2FE790D1E570}" type="parTrans" cxnId="{3911D8DD-EEDC-4043-BD76-486BB5769059}">
      <dgm:prSet/>
      <dgm:spPr/>
      <dgm:t>
        <a:bodyPr/>
        <a:lstStyle/>
        <a:p>
          <a:endParaRPr lang="en-US"/>
        </a:p>
      </dgm:t>
    </dgm:pt>
    <dgm:pt modelId="{1E384B75-3451-444F-A931-B60980AF7B4A}" type="sibTrans" cxnId="{3911D8DD-EEDC-4043-BD76-486BB5769059}">
      <dgm:prSet/>
      <dgm:spPr/>
      <dgm:t>
        <a:bodyPr/>
        <a:lstStyle/>
        <a:p>
          <a:endParaRPr lang="en-US"/>
        </a:p>
      </dgm:t>
    </dgm:pt>
    <dgm:pt modelId="{60BE136A-908C-41E5-8EEC-021BD302A742}" type="pres">
      <dgm:prSet presAssocID="{3E8CCBE7-2ED7-4EE4-9158-C5E6C662AC46}" presName="Name0" presStyleCnt="0">
        <dgm:presLayoutVars>
          <dgm:dir/>
          <dgm:animLvl val="lvl"/>
          <dgm:resizeHandles val="exact"/>
        </dgm:presLayoutVars>
      </dgm:prSet>
      <dgm:spPr/>
    </dgm:pt>
    <dgm:pt modelId="{7E7B89BE-E37A-4369-8228-1D9492B951AB}" type="pres">
      <dgm:prSet presAssocID="{8ED295B0-2D04-4E05-A231-45A74FE8CD05}" presName="Name8" presStyleCnt="0"/>
      <dgm:spPr/>
    </dgm:pt>
    <dgm:pt modelId="{8C8F8E9F-B41C-4FC3-B3C5-757421A083D9}" type="pres">
      <dgm:prSet presAssocID="{8ED295B0-2D04-4E05-A231-45A74FE8CD05}" presName="level" presStyleLbl="node1" presStyleIdx="0" presStyleCnt="3">
        <dgm:presLayoutVars>
          <dgm:chMax val="1"/>
          <dgm:bulletEnabled val="1"/>
        </dgm:presLayoutVars>
      </dgm:prSet>
      <dgm:spPr/>
      <dgm:t>
        <a:bodyPr/>
        <a:lstStyle/>
        <a:p>
          <a:endParaRPr lang="en-US"/>
        </a:p>
      </dgm:t>
    </dgm:pt>
    <dgm:pt modelId="{C5B1FF43-90A3-41B2-B935-7226FFFAF404}" type="pres">
      <dgm:prSet presAssocID="{8ED295B0-2D04-4E05-A231-45A74FE8CD05}" presName="levelTx" presStyleLbl="revTx" presStyleIdx="0" presStyleCnt="0">
        <dgm:presLayoutVars>
          <dgm:chMax val="1"/>
          <dgm:bulletEnabled val="1"/>
        </dgm:presLayoutVars>
      </dgm:prSet>
      <dgm:spPr/>
      <dgm:t>
        <a:bodyPr/>
        <a:lstStyle/>
        <a:p>
          <a:endParaRPr lang="en-US"/>
        </a:p>
      </dgm:t>
    </dgm:pt>
    <dgm:pt modelId="{E6214E74-1898-4413-9A10-E9EFE5F08B98}" type="pres">
      <dgm:prSet presAssocID="{DD626EE4-954B-487D-B842-1BC67C3FF33E}" presName="Name8" presStyleCnt="0"/>
      <dgm:spPr/>
    </dgm:pt>
    <dgm:pt modelId="{1E10DED7-E426-4B4F-AAD2-9CBC6CDA3947}" type="pres">
      <dgm:prSet presAssocID="{DD626EE4-954B-487D-B842-1BC67C3FF33E}" presName="level" presStyleLbl="node1" presStyleIdx="1" presStyleCnt="3">
        <dgm:presLayoutVars>
          <dgm:chMax val="1"/>
          <dgm:bulletEnabled val="1"/>
        </dgm:presLayoutVars>
      </dgm:prSet>
      <dgm:spPr/>
      <dgm:t>
        <a:bodyPr/>
        <a:lstStyle/>
        <a:p>
          <a:endParaRPr lang="en-US"/>
        </a:p>
      </dgm:t>
    </dgm:pt>
    <dgm:pt modelId="{9CB969F2-B7A1-40CD-9009-C6BDFCE12C94}" type="pres">
      <dgm:prSet presAssocID="{DD626EE4-954B-487D-B842-1BC67C3FF33E}" presName="levelTx" presStyleLbl="revTx" presStyleIdx="0" presStyleCnt="0">
        <dgm:presLayoutVars>
          <dgm:chMax val="1"/>
          <dgm:bulletEnabled val="1"/>
        </dgm:presLayoutVars>
      </dgm:prSet>
      <dgm:spPr/>
      <dgm:t>
        <a:bodyPr/>
        <a:lstStyle/>
        <a:p>
          <a:endParaRPr lang="en-US"/>
        </a:p>
      </dgm:t>
    </dgm:pt>
    <dgm:pt modelId="{3FCBAFC1-DAD6-4430-9DDA-04CC51D720BB}" type="pres">
      <dgm:prSet presAssocID="{609E4B58-8ABE-44E1-B407-B7B971B8453E}" presName="Name8" presStyleCnt="0"/>
      <dgm:spPr/>
    </dgm:pt>
    <dgm:pt modelId="{E720F612-937C-491A-892F-B8E7F0E8BCA2}" type="pres">
      <dgm:prSet presAssocID="{609E4B58-8ABE-44E1-B407-B7B971B8453E}" presName="level" presStyleLbl="node1" presStyleIdx="2" presStyleCnt="3">
        <dgm:presLayoutVars>
          <dgm:chMax val="1"/>
          <dgm:bulletEnabled val="1"/>
        </dgm:presLayoutVars>
      </dgm:prSet>
      <dgm:spPr/>
      <dgm:t>
        <a:bodyPr/>
        <a:lstStyle/>
        <a:p>
          <a:endParaRPr lang="en-US"/>
        </a:p>
      </dgm:t>
    </dgm:pt>
    <dgm:pt modelId="{B69170EF-5013-4CC6-A859-4CF55A9C47AB}" type="pres">
      <dgm:prSet presAssocID="{609E4B58-8ABE-44E1-B407-B7B971B8453E}" presName="levelTx" presStyleLbl="revTx" presStyleIdx="0" presStyleCnt="0">
        <dgm:presLayoutVars>
          <dgm:chMax val="1"/>
          <dgm:bulletEnabled val="1"/>
        </dgm:presLayoutVars>
      </dgm:prSet>
      <dgm:spPr/>
      <dgm:t>
        <a:bodyPr/>
        <a:lstStyle/>
        <a:p>
          <a:endParaRPr lang="en-US"/>
        </a:p>
      </dgm:t>
    </dgm:pt>
  </dgm:ptLst>
  <dgm:cxnLst>
    <dgm:cxn modelId="{F5FEDFA1-C44B-4D1C-9426-3632A640C0BC}" srcId="{3E8CCBE7-2ED7-4EE4-9158-C5E6C662AC46}" destId="{DD626EE4-954B-487D-B842-1BC67C3FF33E}" srcOrd="1" destOrd="0" parTransId="{BE8704E6-3EBF-430A-97AF-2795FC5146AA}" sibTransId="{8E134053-437C-4358-97C7-012E0F04C8E8}"/>
    <dgm:cxn modelId="{7F9A042C-6525-414A-833A-790237507BD8}" type="presOf" srcId="{DD626EE4-954B-487D-B842-1BC67C3FF33E}" destId="{1E10DED7-E426-4B4F-AAD2-9CBC6CDA3947}" srcOrd="0" destOrd="0" presId="urn:microsoft.com/office/officeart/2005/8/layout/pyramid1"/>
    <dgm:cxn modelId="{11DBAE6D-B81E-46B2-B7D2-A5F4E8561B8E}" type="presOf" srcId="{609E4B58-8ABE-44E1-B407-B7B971B8453E}" destId="{E720F612-937C-491A-892F-B8E7F0E8BCA2}" srcOrd="0" destOrd="0" presId="urn:microsoft.com/office/officeart/2005/8/layout/pyramid1"/>
    <dgm:cxn modelId="{3911D8DD-EEDC-4043-BD76-486BB5769059}" srcId="{3E8CCBE7-2ED7-4EE4-9158-C5E6C662AC46}" destId="{609E4B58-8ABE-44E1-B407-B7B971B8453E}" srcOrd="2" destOrd="0" parTransId="{B375AA4D-F96F-4A57-A086-2FE790D1E570}" sibTransId="{1E384B75-3451-444F-A931-B60980AF7B4A}"/>
    <dgm:cxn modelId="{72047DAB-0BA9-4948-BD3E-B43240176138}" type="presOf" srcId="{8ED295B0-2D04-4E05-A231-45A74FE8CD05}" destId="{8C8F8E9F-B41C-4FC3-B3C5-757421A083D9}" srcOrd="0" destOrd="0" presId="urn:microsoft.com/office/officeart/2005/8/layout/pyramid1"/>
    <dgm:cxn modelId="{1BE14434-9C95-4326-8D34-C3846AC28DD5}" type="presOf" srcId="{8ED295B0-2D04-4E05-A231-45A74FE8CD05}" destId="{C5B1FF43-90A3-41B2-B935-7226FFFAF404}" srcOrd="1" destOrd="0" presId="urn:microsoft.com/office/officeart/2005/8/layout/pyramid1"/>
    <dgm:cxn modelId="{2D57ADD9-7DB0-4DCB-B5D0-A895468C8B94}" type="presOf" srcId="{DD626EE4-954B-487D-B842-1BC67C3FF33E}" destId="{9CB969F2-B7A1-40CD-9009-C6BDFCE12C94}" srcOrd="1" destOrd="0" presId="urn:microsoft.com/office/officeart/2005/8/layout/pyramid1"/>
    <dgm:cxn modelId="{DD835D81-7752-4874-9E87-F7ED4002ABE5}" type="presOf" srcId="{609E4B58-8ABE-44E1-B407-B7B971B8453E}" destId="{B69170EF-5013-4CC6-A859-4CF55A9C47AB}" srcOrd="1" destOrd="0" presId="urn:microsoft.com/office/officeart/2005/8/layout/pyramid1"/>
    <dgm:cxn modelId="{7A462297-DBDA-4A7B-B708-23D3ADC6A267}" srcId="{3E8CCBE7-2ED7-4EE4-9158-C5E6C662AC46}" destId="{8ED295B0-2D04-4E05-A231-45A74FE8CD05}" srcOrd="0" destOrd="0" parTransId="{8BD9C9F0-5E0D-4513-B488-EEDF6C67308A}" sibTransId="{5DE620D9-1078-4C15-9B13-ACD2B165DEEB}"/>
    <dgm:cxn modelId="{B1E56F85-6417-41AB-85BE-276CA8EE4282}" type="presOf" srcId="{3E8CCBE7-2ED7-4EE4-9158-C5E6C662AC46}" destId="{60BE136A-908C-41E5-8EEC-021BD302A742}" srcOrd="0" destOrd="0" presId="urn:microsoft.com/office/officeart/2005/8/layout/pyramid1"/>
    <dgm:cxn modelId="{349B4F90-E159-4E8A-A029-1ABF833CD715}" type="presParOf" srcId="{60BE136A-908C-41E5-8EEC-021BD302A742}" destId="{7E7B89BE-E37A-4369-8228-1D9492B951AB}" srcOrd="0" destOrd="0" presId="urn:microsoft.com/office/officeart/2005/8/layout/pyramid1"/>
    <dgm:cxn modelId="{1F8B3AED-76AE-4FCB-9301-AA4443753E39}" type="presParOf" srcId="{7E7B89BE-E37A-4369-8228-1D9492B951AB}" destId="{8C8F8E9F-B41C-4FC3-B3C5-757421A083D9}" srcOrd="0" destOrd="0" presId="urn:microsoft.com/office/officeart/2005/8/layout/pyramid1"/>
    <dgm:cxn modelId="{9008D043-4301-4D16-9232-0AD37C72D44D}" type="presParOf" srcId="{7E7B89BE-E37A-4369-8228-1D9492B951AB}" destId="{C5B1FF43-90A3-41B2-B935-7226FFFAF404}" srcOrd="1" destOrd="0" presId="urn:microsoft.com/office/officeart/2005/8/layout/pyramid1"/>
    <dgm:cxn modelId="{83F3B126-C25D-4471-B3A0-0B88AC31EADC}" type="presParOf" srcId="{60BE136A-908C-41E5-8EEC-021BD302A742}" destId="{E6214E74-1898-4413-9A10-E9EFE5F08B98}" srcOrd="1" destOrd="0" presId="urn:microsoft.com/office/officeart/2005/8/layout/pyramid1"/>
    <dgm:cxn modelId="{4C92A691-F2E2-4C82-98CB-2B81EF42B59F}" type="presParOf" srcId="{E6214E74-1898-4413-9A10-E9EFE5F08B98}" destId="{1E10DED7-E426-4B4F-AAD2-9CBC6CDA3947}" srcOrd="0" destOrd="0" presId="urn:microsoft.com/office/officeart/2005/8/layout/pyramid1"/>
    <dgm:cxn modelId="{E1E8F06B-74A9-4E7B-9D7C-A5B203717A1D}" type="presParOf" srcId="{E6214E74-1898-4413-9A10-E9EFE5F08B98}" destId="{9CB969F2-B7A1-40CD-9009-C6BDFCE12C94}" srcOrd="1" destOrd="0" presId="urn:microsoft.com/office/officeart/2005/8/layout/pyramid1"/>
    <dgm:cxn modelId="{A3F3ABFD-B87A-46BE-91F2-B4B8324E1E97}" type="presParOf" srcId="{60BE136A-908C-41E5-8EEC-021BD302A742}" destId="{3FCBAFC1-DAD6-4430-9DDA-04CC51D720BB}" srcOrd="2" destOrd="0" presId="urn:microsoft.com/office/officeart/2005/8/layout/pyramid1"/>
    <dgm:cxn modelId="{C01712D4-4BA1-4E03-AFA4-DD061E3C26AB}" type="presParOf" srcId="{3FCBAFC1-DAD6-4430-9DDA-04CC51D720BB}" destId="{E720F612-937C-491A-892F-B8E7F0E8BCA2}" srcOrd="0" destOrd="0" presId="urn:microsoft.com/office/officeart/2005/8/layout/pyramid1"/>
    <dgm:cxn modelId="{737053D8-542C-47E0-A046-462B34A16B58}" type="presParOf" srcId="{3FCBAFC1-DAD6-4430-9DDA-04CC51D720BB}" destId="{B69170EF-5013-4CC6-A859-4CF55A9C47A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457EBB-979C-48A5-A7EF-B31859D7C77C}" type="doc">
      <dgm:prSet loTypeId="urn:microsoft.com/office/officeart/2005/8/layout/pyramid3" loCatId="pyramid" qsTypeId="urn:microsoft.com/office/officeart/2005/8/quickstyle/simple1" qsCatId="simple" csTypeId="urn:microsoft.com/office/officeart/2005/8/colors/accent1_2" csCatId="accent1" phldr="1"/>
      <dgm:spPr/>
    </dgm:pt>
    <dgm:pt modelId="{EED80B6F-CD37-4284-906F-D0EDE5E3AA64}">
      <dgm:prSet phldrT="[Text]"/>
      <dgm:spPr>
        <a:solidFill>
          <a:srgbClr val="FF0000"/>
        </a:solidFill>
      </dgm:spPr>
      <dgm:t>
        <a:bodyPr/>
        <a:lstStyle/>
        <a:p>
          <a:r>
            <a:rPr lang="en-US" baseline="0" dirty="0" smtClean="0">
              <a:solidFill>
                <a:schemeClr val="bg1"/>
              </a:solidFill>
            </a:rPr>
            <a:t>Core</a:t>
          </a:r>
          <a:endParaRPr lang="en-US" baseline="0" dirty="0">
            <a:solidFill>
              <a:schemeClr val="bg1"/>
            </a:solidFill>
          </a:endParaRPr>
        </a:p>
      </dgm:t>
    </dgm:pt>
    <dgm:pt modelId="{938DC633-24C1-4534-8D36-3FDBF83FB708}" type="parTrans" cxnId="{5B650DBD-5C85-4AE6-9770-1915F2741924}">
      <dgm:prSet/>
      <dgm:spPr/>
      <dgm:t>
        <a:bodyPr/>
        <a:lstStyle/>
        <a:p>
          <a:endParaRPr lang="en-US"/>
        </a:p>
      </dgm:t>
    </dgm:pt>
    <dgm:pt modelId="{90A01629-6CCF-4168-80A5-DA3D0300F812}" type="sibTrans" cxnId="{5B650DBD-5C85-4AE6-9770-1915F2741924}">
      <dgm:prSet/>
      <dgm:spPr/>
      <dgm:t>
        <a:bodyPr/>
        <a:lstStyle/>
        <a:p>
          <a:endParaRPr lang="en-US"/>
        </a:p>
      </dgm:t>
    </dgm:pt>
    <dgm:pt modelId="{8B1071A8-62E5-47A8-9ED9-3E17DADEEEB8}">
      <dgm:prSet phldrT="[Text]"/>
      <dgm:spPr/>
      <dgm:t>
        <a:bodyPr/>
        <a:lstStyle/>
        <a:p>
          <a:r>
            <a:rPr lang="en-US" baseline="0" dirty="0" smtClean="0">
              <a:solidFill>
                <a:schemeClr val="bg1"/>
              </a:solidFill>
            </a:rPr>
            <a:t>Modules</a:t>
          </a:r>
          <a:endParaRPr lang="en-US" baseline="0" dirty="0">
            <a:solidFill>
              <a:schemeClr val="bg1"/>
            </a:solidFill>
          </a:endParaRPr>
        </a:p>
      </dgm:t>
    </dgm:pt>
    <dgm:pt modelId="{61BA5A75-C435-481F-B49F-F0C8C2E9162B}" type="parTrans" cxnId="{E8F2F1BA-2672-4E41-8DCD-5D45BFD92D71}">
      <dgm:prSet/>
      <dgm:spPr/>
      <dgm:t>
        <a:bodyPr/>
        <a:lstStyle/>
        <a:p>
          <a:endParaRPr lang="en-US"/>
        </a:p>
      </dgm:t>
    </dgm:pt>
    <dgm:pt modelId="{12D2A8D7-4011-4EDF-9700-B6C7740D36E2}" type="sibTrans" cxnId="{E8F2F1BA-2672-4E41-8DCD-5D45BFD92D71}">
      <dgm:prSet/>
      <dgm:spPr/>
      <dgm:t>
        <a:bodyPr/>
        <a:lstStyle/>
        <a:p>
          <a:endParaRPr lang="en-US"/>
        </a:p>
      </dgm:t>
    </dgm:pt>
    <dgm:pt modelId="{8C574CBC-F9B2-461F-8906-1B1D31A58E5D}">
      <dgm:prSet phldrT="[Text]"/>
      <dgm:spPr>
        <a:solidFill>
          <a:srgbClr val="92D050"/>
        </a:solidFill>
      </dgm:spPr>
      <dgm:t>
        <a:bodyPr/>
        <a:lstStyle/>
        <a:p>
          <a:r>
            <a:rPr lang="en-US" dirty="0" smtClean="0"/>
            <a:t> </a:t>
          </a:r>
          <a:endParaRPr lang="en-US" dirty="0"/>
        </a:p>
      </dgm:t>
    </dgm:pt>
    <dgm:pt modelId="{FD37D86A-1E35-4074-9AA3-29AE255622C2}" type="sibTrans" cxnId="{D9A55F6B-C635-413F-9A72-A179AE9AD1E8}">
      <dgm:prSet/>
      <dgm:spPr/>
      <dgm:t>
        <a:bodyPr/>
        <a:lstStyle/>
        <a:p>
          <a:endParaRPr lang="en-US"/>
        </a:p>
      </dgm:t>
    </dgm:pt>
    <dgm:pt modelId="{DB4223F9-422C-4645-8018-5AAE4F6F39A0}" type="parTrans" cxnId="{D9A55F6B-C635-413F-9A72-A179AE9AD1E8}">
      <dgm:prSet/>
      <dgm:spPr/>
      <dgm:t>
        <a:bodyPr/>
        <a:lstStyle/>
        <a:p>
          <a:endParaRPr lang="en-US"/>
        </a:p>
      </dgm:t>
    </dgm:pt>
    <dgm:pt modelId="{F71CB01F-B207-4159-8D78-7F044A302AD1}" type="pres">
      <dgm:prSet presAssocID="{8F457EBB-979C-48A5-A7EF-B31859D7C77C}" presName="Name0" presStyleCnt="0">
        <dgm:presLayoutVars>
          <dgm:dir/>
          <dgm:animLvl val="lvl"/>
          <dgm:resizeHandles val="exact"/>
        </dgm:presLayoutVars>
      </dgm:prSet>
      <dgm:spPr/>
    </dgm:pt>
    <dgm:pt modelId="{D749DBE0-13E2-4542-9CC0-AC4CEE366371}" type="pres">
      <dgm:prSet presAssocID="{EED80B6F-CD37-4284-906F-D0EDE5E3AA64}" presName="Name8" presStyleCnt="0"/>
      <dgm:spPr/>
    </dgm:pt>
    <dgm:pt modelId="{FF23F7CC-8323-4805-A2EC-BB3BB9051EBF}" type="pres">
      <dgm:prSet presAssocID="{EED80B6F-CD37-4284-906F-D0EDE5E3AA64}" presName="level" presStyleLbl="node1" presStyleIdx="0" presStyleCnt="3">
        <dgm:presLayoutVars>
          <dgm:chMax val="1"/>
          <dgm:bulletEnabled val="1"/>
        </dgm:presLayoutVars>
      </dgm:prSet>
      <dgm:spPr/>
      <dgm:t>
        <a:bodyPr/>
        <a:lstStyle/>
        <a:p>
          <a:endParaRPr lang="en-US"/>
        </a:p>
      </dgm:t>
    </dgm:pt>
    <dgm:pt modelId="{26581348-6CD8-434E-B976-1633558C3DD9}" type="pres">
      <dgm:prSet presAssocID="{EED80B6F-CD37-4284-906F-D0EDE5E3AA64}" presName="levelTx" presStyleLbl="revTx" presStyleIdx="0" presStyleCnt="0">
        <dgm:presLayoutVars>
          <dgm:chMax val="1"/>
          <dgm:bulletEnabled val="1"/>
        </dgm:presLayoutVars>
      </dgm:prSet>
      <dgm:spPr/>
      <dgm:t>
        <a:bodyPr/>
        <a:lstStyle/>
        <a:p>
          <a:endParaRPr lang="en-US"/>
        </a:p>
      </dgm:t>
    </dgm:pt>
    <dgm:pt modelId="{9E5D8E36-BEFC-4AD6-80D3-F4932EB9C416}" type="pres">
      <dgm:prSet presAssocID="{8B1071A8-62E5-47A8-9ED9-3E17DADEEEB8}" presName="Name8" presStyleCnt="0"/>
      <dgm:spPr/>
    </dgm:pt>
    <dgm:pt modelId="{26328FF0-8ACE-40D8-A275-A24F8AFA04A8}" type="pres">
      <dgm:prSet presAssocID="{8B1071A8-62E5-47A8-9ED9-3E17DADEEEB8}" presName="level" presStyleLbl="node1" presStyleIdx="1" presStyleCnt="3">
        <dgm:presLayoutVars>
          <dgm:chMax val="1"/>
          <dgm:bulletEnabled val="1"/>
        </dgm:presLayoutVars>
      </dgm:prSet>
      <dgm:spPr/>
      <dgm:t>
        <a:bodyPr/>
        <a:lstStyle/>
        <a:p>
          <a:endParaRPr lang="en-US"/>
        </a:p>
      </dgm:t>
    </dgm:pt>
    <dgm:pt modelId="{646F47D9-23C5-4C32-B082-16A4382CEBF4}" type="pres">
      <dgm:prSet presAssocID="{8B1071A8-62E5-47A8-9ED9-3E17DADEEEB8}" presName="levelTx" presStyleLbl="revTx" presStyleIdx="0" presStyleCnt="0">
        <dgm:presLayoutVars>
          <dgm:chMax val="1"/>
          <dgm:bulletEnabled val="1"/>
        </dgm:presLayoutVars>
      </dgm:prSet>
      <dgm:spPr/>
      <dgm:t>
        <a:bodyPr/>
        <a:lstStyle/>
        <a:p>
          <a:endParaRPr lang="en-US"/>
        </a:p>
      </dgm:t>
    </dgm:pt>
    <dgm:pt modelId="{A4F2A167-E9FC-4880-B486-3DAEB2181207}" type="pres">
      <dgm:prSet presAssocID="{8C574CBC-F9B2-461F-8906-1B1D31A58E5D}" presName="Name8" presStyleCnt="0"/>
      <dgm:spPr/>
    </dgm:pt>
    <dgm:pt modelId="{A7CFA5C8-624C-48DD-A4B2-BC17310E6E1B}" type="pres">
      <dgm:prSet presAssocID="{8C574CBC-F9B2-461F-8906-1B1D31A58E5D}" presName="level" presStyleLbl="node1" presStyleIdx="2" presStyleCnt="3">
        <dgm:presLayoutVars>
          <dgm:chMax val="1"/>
          <dgm:bulletEnabled val="1"/>
        </dgm:presLayoutVars>
      </dgm:prSet>
      <dgm:spPr/>
      <dgm:t>
        <a:bodyPr/>
        <a:lstStyle/>
        <a:p>
          <a:endParaRPr lang="en-US"/>
        </a:p>
      </dgm:t>
    </dgm:pt>
    <dgm:pt modelId="{083179B6-8BDD-42B1-A697-CAB1235BDD6F}" type="pres">
      <dgm:prSet presAssocID="{8C574CBC-F9B2-461F-8906-1B1D31A58E5D}" presName="levelTx" presStyleLbl="revTx" presStyleIdx="0" presStyleCnt="0">
        <dgm:presLayoutVars>
          <dgm:chMax val="1"/>
          <dgm:bulletEnabled val="1"/>
        </dgm:presLayoutVars>
      </dgm:prSet>
      <dgm:spPr/>
      <dgm:t>
        <a:bodyPr/>
        <a:lstStyle/>
        <a:p>
          <a:endParaRPr lang="en-US"/>
        </a:p>
      </dgm:t>
    </dgm:pt>
  </dgm:ptLst>
  <dgm:cxnLst>
    <dgm:cxn modelId="{D9A55F6B-C635-413F-9A72-A179AE9AD1E8}" srcId="{8F457EBB-979C-48A5-A7EF-B31859D7C77C}" destId="{8C574CBC-F9B2-461F-8906-1B1D31A58E5D}" srcOrd="2" destOrd="0" parTransId="{DB4223F9-422C-4645-8018-5AAE4F6F39A0}" sibTransId="{FD37D86A-1E35-4074-9AA3-29AE255622C2}"/>
    <dgm:cxn modelId="{5343593E-4F37-41AD-A180-1B9BF038E46A}" type="presOf" srcId="{8F457EBB-979C-48A5-A7EF-B31859D7C77C}" destId="{F71CB01F-B207-4159-8D78-7F044A302AD1}" srcOrd="0" destOrd="0" presId="urn:microsoft.com/office/officeart/2005/8/layout/pyramid3"/>
    <dgm:cxn modelId="{78ADF6FD-EAC9-4486-9DFD-1BD286551B75}" type="presOf" srcId="{EED80B6F-CD37-4284-906F-D0EDE5E3AA64}" destId="{26581348-6CD8-434E-B976-1633558C3DD9}" srcOrd="1" destOrd="0" presId="urn:microsoft.com/office/officeart/2005/8/layout/pyramid3"/>
    <dgm:cxn modelId="{144610B3-D31E-49DE-8DC7-F83B6671ADC3}" type="presOf" srcId="{8C574CBC-F9B2-461F-8906-1B1D31A58E5D}" destId="{A7CFA5C8-624C-48DD-A4B2-BC17310E6E1B}" srcOrd="0" destOrd="0" presId="urn:microsoft.com/office/officeart/2005/8/layout/pyramid3"/>
    <dgm:cxn modelId="{5B650DBD-5C85-4AE6-9770-1915F2741924}" srcId="{8F457EBB-979C-48A5-A7EF-B31859D7C77C}" destId="{EED80B6F-CD37-4284-906F-D0EDE5E3AA64}" srcOrd="0" destOrd="0" parTransId="{938DC633-24C1-4534-8D36-3FDBF83FB708}" sibTransId="{90A01629-6CCF-4168-80A5-DA3D0300F812}"/>
    <dgm:cxn modelId="{E8F2F1BA-2672-4E41-8DCD-5D45BFD92D71}" srcId="{8F457EBB-979C-48A5-A7EF-B31859D7C77C}" destId="{8B1071A8-62E5-47A8-9ED9-3E17DADEEEB8}" srcOrd="1" destOrd="0" parTransId="{61BA5A75-C435-481F-B49F-F0C8C2E9162B}" sibTransId="{12D2A8D7-4011-4EDF-9700-B6C7740D36E2}"/>
    <dgm:cxn modelId="{4441B013-FE23-4265-A021-00CA34302986}" type="presOf" srcId="{8C574CBC-F9B2-461F-8906-1B1D31A58E5D}" destId="{083179B6-8BDD-42B1-A697-CAB1235BDD6F}" srcOrd="1" destOrd="0" presId="urn:microsoft.com/office/officeart/2005/8/layout/pyramid3"/>
    <dgm:cxn modelId="{1805E5B9-F17E-4423-B032-CF9654C350CE}" type="presOf" srcId="{8B1071A8-62E5-47A8-9ED9-3E17DADEEEB8}" destId="{26328FF0-8ACE-40D8-A275-A24F8AFA04A8}" srcOrd="0" destOrd="0" presId="urn:microsoft.com/office/officeart/2005/8/layout/pyramid3"/>
    <dgm:cxn modelId="{D8981752-AFC4-4043-B98E-7B393AB09584}" type="presOf" srcId="{8B1071A8-62E5-47A8-9ED9-3E17DADEEEB8}" destId="{646F47D9-23C5-4C32-B082-16A4382CEBF4}" srcOrd="1" destOrd="0" presId="urn:microsoft.com/office/officeart/2005/8/layout/pyramid3"/>
    <dgm:cxn modelId="{5DF6D5E1-5006-412C-B156-CD98D147DA62}" type="presOf" srcId="{EED80B6F-CD37-4284-906F-D0EDE5E3AA64}" destId="{FF23F7CC-8323-4805-A2EC-BB3BB9051EBF}" srcOrd="0" destOrd="0" presId="urn:microsoft.com/office/officeart/2005/8/layout/pyramid3"/>
    <dgm:cxn modelId="{EDFD9F6A-BD8C-4BB4-B277-E8740AB671D7}" type="presParOf" srcId="{F71CB01F-B207-4159-8D78-7F044A302AD1}" destId="{D749DBE0-13E2-4542-9CC0-AC4CEE366371}" srcOrd="0" destOrd="0" presId="urn:microsoft.com/office/officeart/2005/8/layout/pyramid3"/>
    <dgm:cxn modelId="{303D95C5-E37C-4837-BA15-2F423A6FA47C}" type="presParOf" srcId="{D749DBE0-13E2-4542-9CC0-AC4CEE366371}" destId="{FF23F7CC-8323-4805-A2EC-BB3BB9051EBF}" srcOrd="0" destOrd="0" presId="urn:microsoft.com/office/officeart/2005/8/layout/pyramid3"/>
    <dgm:cxn modelId="{C5B8A365-A691-40FF-91E2-9479374C5607}" type="presParOf" srcId="{D749DBE0-13E2-4542-9CC0-AC4CEE366371}" destId="{26581348-6CD8-434E-B976-1633558C3DD9}" srcOrd="1" destOrd="0" presId="urn:microsoft.com/office/officeart/2005/8/layout/pyramid3"/>
    <dgm:cxn modelId="{D87CD9BB-381B-4CDD-B1A5-FC981C2194C5}" type="presParOf" srcId="{F71CB01F-B207-4159-8D78-7F044A302AD1}" destId="{9E5D8E36-BEFC-4AD6-80D3-F4932EB9C416}" srcOrd="1" destOrd="0" presId="urn:microsoft.com/office/officeart/2005/8/layout/pyramid3"/>
    <dgm:cxn modelId="{FAE42825-3F59-4D02-8E93-379FF6E43CCD}" type="presParOf" srcId="{9E5D8E36-BEFC-4AD6-80D3-F4932EB9C416}" destId="{26328FF0-8ACE-40D8-A275-A24F8AFA04A8}" srcOrd="0" destOrd="0" presId="urn:microsoft.com/office/officeart/2005/8/layout/pyramid3"/>
    <dgm:cxn modelId="{262209A3-DF16-42AA-AB65-FB17E2752AB5}" type="presParOf" srcId="{9E5D8E36-BEFC-4AD6-80D3-F4932EB9C416}" destId="{646F47D9-23C5-4C32-B082-16A4382CEBF4}" srcOrd="1" destOrd="0" presId="urn:microsoft.com/office/officeart/2005/8/layout/pyramid3"/>
    <dgm:cxn modelId="{0AAE8267-C9F1-4E37-90AD-31D537B46973}" type="presParOf" srcId="{F71CB01F-B207-4159-8D78-7F044A302AD1}" destId="{A4F2A167-E9FC-4880-B486-3DAEB2181207}" srcOrd="2" destOrd="0" presId="urn:microsoft.com/office/officeart/2005/8/layout/pyramid3"/>
    <dgm:cxn modelId="{DA7C9642-9213-4AD3-AC91-668BB88199E7}" type="presParOf" srcId="{A4F2A167-E9FC-4880-B486-3DAEB2181207}" destId="{A7CFA5C8-624C-48DD-A4B2-BC17310E6E1B}" srcOrd="0" destOrd="0" presId="urn:microsoft.com/office/officeart/2005/8/layout/pyramid3"/>
    <dgm:cxn modelId="{A0CBB848-2081-4FA6-A86F-4B35B0521C80}" type="presParOf" srcId="{A4F2A167-E9FC-4880-B486-3DAEB2181207}" destId="{083179B6-8BDD-42B1-A697-CAB1235BDD6F}" srcOrd="1" destOrd="0" presId="urn:microsoft.com/office/officeart/2005/8/layout/pyramid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AA7AC7-3B67-43B6-9973-92110C509CDE}"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ga-IE"/>
        </a:p>
      </dgm:t>
    </dgm:pt>
    <dgm:pt modelId="{71C4AFDD-2642-4DE3-9762-7EDBB02D04BD}">
      <dgm:prSet phldrT="[Text]"/>
      <dgm:spPr/>
      <dgm:t>
        <a:bodyPr/>
        <a:lstStyle/>
        <a:p>
          <a:r>
            <a:rPr lang="en-US" dirty="0" smtClean="0"/>
            <a:t>ITS 1.0</a:t>
          </a:r>
          <a:endParaRPr lang="ga-IE" dirty="0"/>
        </a:p>
      </dgm:t>
    </dgm:pt>
    <dgm:pt modelId="{75215248-C38D-4769-9375-060B1B727F7B}" type="parTrans" cxnId="{70A4B499-D41B-47EF-B3F5-10D364FCC939}">
      <dgm:prSet/>
      <dgm:spPr/>
      <dgm:t>
        <a:bodyPr/>
        <a:lstStyle/>
        <a:p>
          <a:endParaRPr lang="ga-IE"/>
        </a:p>
      </dgm:t>
    </dgm:pt>
    <dgm:pt modelId="{A1914122-3038-4400-B591-85952C39E1FF}" type="sibTrans" cxnId="{70A4B499-D41B-47EF-B3F5-10D364FCC939}">
      <dgm:prSet/>
      <dgm:spPr/>
      <dgm:t>
        <a:bodyPr/>
        <a:lstStyle/>
        <a:p>
          <a:endParaRPr lang="ga-IE"/>
        </a:p>
      </dgm:t>
    </dgm:pt>
    <dgm:pt modelId="{AED9F6FC-BD59-4C22-B6E0-C35A293636FE}">
      <dgm:prSet phldrT="[Text]"/>
      <dgm:spPr/>
      <dgm:t>
        <a:bodyPr/>
        <a:lstStyle/>
        <a:p>
          <a:r>
            <a:rPr lang="ga-IE" b="0" i="0" u="none" dirty="0" smtClean="0"/>
            <a:t>Translate</a:t>
          </a:r>
          <a:endParaRPr lang="ga-IE" dirty="0"/>
        </a:p>
      </dgm:t>
    </dgm:pt>
    <dgm:pt modelId="{4AD072D0-E926-49C3-A6A7-FFE4E6911AA8}" type="parTrans" cxnId="{922056E6-6A0D-4FB6-8DAF-338BDB15C69E}">
      <dgm:prSet/>
      <dgm:spPr/>
      <dgm:t>
        <a:bodyPr/>
        <a:lstStyle/>
        <a:p>
          <a:endParaRPr lang="ga-IE"/>
        </a:p>
      </dgm:t>
    </dgm:pt>
    <dgm:pt modelId="{0F69583B-96D9-4786-9BB2-04D64758689B}" type="sibTrans" cxnId="{922056E6-6A0D-4FB6-8DAF-338BDB15C69E}">
      <dgm:prSet/>
      <dgm:spPr/>
      <dgm:t>
        <a:bodyPr/>
        <a:lstStyle/>
        <a:p>
          <a:endParaRPr lang="ga-IE"/>
        </a:p>
      </dgm:t>
    </dgm:pt>
    <dgm:pt modelId="{2912FB5D-5DDA-4457-8ACF-970FB6689490}">
      <dgm:prSet phldrT="[Text]"/>
      <dgm:spPr/>
      <dgm:t>
        <a:bodyPr/>
        <a:lstStyle/>
        <a:p>
          <a:r>
            <a:rPr lang="en-US" dirty="0" smtClean="0"/>
            <a:t>ITS 2.0</a:t>
          </a:r>
          <a:endParaRPr lang="ga-IE" dirty="0"/>
        </a:p>
      </dgm:t>
    </dgm:pt>
    <dgm:pt modelId="{35CD0C83-DE85-49FB-A1BA-196303E50FE5}" type="parTrans" cxnId="{22284E94-7815-4613-9664-E1E9924CF3C3}">
      <dgm:prSet/>
      <dgm:spPr/>
      <dgm:t>
        <a:bodyPr/>
        <a:lstStyle/>
        <a:p>
          <a:endParaRPr lang="ga-IE"/>
        </a:p>
      </dgm:t>
    </dgm:pt>
    <dgm:pt modelId="{E4108236-3192-4036-9A99-D13C7F4205DF}" type="sibTrans" cxnId="{22284E94-7815-4613-9664-E1E9924CF3C3}">
      <dgm:prSet/>
      <dgm:spPr/>
      <dgm:t>
        <a:bodyPr/>
        <a:lstStyle/>
        <a:p>
          <a:endParaRPr lang="ga-IE"/>
        </a:p>
      </dgm:t>
    </dgm:pt>
    <dgm:pt modelId="{16A0ED34-2517-4527-9F7A-635DB3C8E9DF}">
      <dgm:prSet phldrT="[Text]"/>
      <dgm:spPr/>
      <dgm:t>
        <a:bodyPr/>
        <a:lstStyle/>
        <a:p>
          <a:r>
            <a:rPr lang="ga-IE" b="0" i="0" u="none" dirty="0" smtClean="0"/>
            <a:t>Translate</a:t>
          </a:r>
          <a:endParaRPr lang="ga-IE" dirty="0"/>
        </a:p>
      </dgm:t>
    </dgm:pt>
    <dgm:pt modelId="{5318E65F-EAE6-4D70-9BA3-9B4F0D604995}" type="parTrans" cxnId="{77A443AE-050F-407F-82EB-D276DC0DC62A}">
      <dgm:prSet/>
      <dgm:spPr/>
      <dgm:t>
        <a:bodyPr/>
        <a:lstStyle/>
        <a:p>
          <a:endParaRPr lang="ga-IE"/>
        </a:p>
      </dgm:t>
    </dgm:pt>
    <dgm:pt modelId="{8D42F1EE-3B6B-4610-9288-3527B26317B8}" type="sibTrans" cxnId="{77A443AE-050F-407F-82EB-D276DC0DC62A}">
      <dgm:prSet/>
      <dgm:spPr/>
      <dgm:t>
        <a:bodyPr/>
        <a:lstStyle/>
        <a:p>
          <a:endParaRPr lang="ga-IE"/>
        </a:p>
      </dgm:t>
    </dgm:pt>
    <dgm:pt modelId="{EA046381-BE3B-4D2D-B9E0-13348FC42679}">
      <dgm:prSet phldrT="[Text]"/>
      <dgm:spPr/>
      <dgm:t>
        <a:bodyPr/>
        <a:lstStyle/>
        <a:p>
          <a:r>
            <a:rPr lang="en-US" dirty="0" smtClean="0"/>
            <a:t>XLIFF</a:t>
          </a:r>
          <a:endParaRPr lang="ga-IE" dirty="0"/>
        </a:p>
      </dgm:t>
    </dgm:pt>
    <dgm:pt modelId="{B0B5C2C3-49F5-4C03-803F-0AD9C61088C6}" type="parTrans" cxnId="{7891E4B5-1D0B-4B6F-89FF-A363EB35CEA8}">
      <dgm:prSet/>
      <dgm:spPr/>
      <dgm:t>
        <a:bodyPr/>
        <a:lstStyle/>
        <a:p>
          <a:endParaRPr lang="ga-IE"/>
        </a:p>
      </dgm:t>
    </dgm:pt>
    <dgm:pt modelId="{69E9C5EF-0E4A-46ED-8D10-2033A8A04C5A}" type="sibTrans" cxnId="{7891E4B5-1D0B-4B6F-89FF-A363EB35CEA8}">
      <dgm:prSet/>
      <dgm:spPr/>
      <dgm:t>
        <a:bodyPr/>
        <a:lstStyle/>
        <a:p>
          <a:endParaRPr lang="ga-IE"/>
        </a:p>
      </dgm:t>
    </dgm:pt>
    <dgm:pt modelId="{61EB46E6-6A72-4680-92E7-8DA8B4868EEB}">
      <dgm:prSet phldrT="[Text]"/>
      <dgm:spPr/>
      <dgm:t>
        <a:bodyPr/>
        <a:lstStyle/>
        <a:p>
          <a:r>
            <a:rPr lang="en-US" dirty="0" smtClean="0"/>
            <a:t>Translate Annotation</a:t>
          </a:r>
          <a:endParaRPr lang="ga-IE" dirty="0"/>
        </a:p>
      </dgm:t>
    </dgm:pt>
    <dgm:pt modelId="{67EB18F9-74F9-4996-B2FE-7946A4ED0270}" type="parTrans" cxnId="{2EAD273F-1356-44F6-B624-5591E0B21967}">
      <dgm:prSet/>
      <dgm:spPr/>
      <dgm:t>
        <a:bodyPr/>
        <a:lstStyle/>
        <a:p>
          <a:endParaRPr lang="ga-IE"/>
        </a:p>
      </dgm:t>
    </dgm:pt>
    <dgm:pt modelId="{617A130F-E363-4AA7-A26C-54E8574EBCFF}" type="sibTrans" cxnId="{2EAD273F-1356-44F6-B624-5591E0B21967}">
      <dgm:prSet/>
      <dgm:spPr/>
      <dgm:t>
        <a:bodyPr/>
        <a:lstStyle/>
        <a:p>
          <a:endParaRPr lang="ga-IE"/>
        </a:p>
      </dgm:t>
    </dgm:pt>
    <dgm:pt modelId="{9C00AE34-4E07-4D8A-B958-CDB2A6B6D200}">
      <dgm:prSet phldrT="[Text]"/>
      <dgm:spPr/>
      <dgm:t>
        <a:bodyPr/>
        <a:lstStyle/>
        <a:p>
          <a:r>
            <a:rPr lang="en-US" dirty="0" smtClean="0"/>
            <a:t>Note</a:t>
          </a:r>
          <a:endParaRPr lang="ga-IE" dirty="0"/>
        </a:p>
      </dgm:t>
    </dgm:pt>
    <dgm:pt modelId="{C29C6BBD-4274-44E1-AB5C-D19528183489}" type="parTrans" cxnId="{FC707913-1108-4EDB-B0F1-FB717B3C6F98}">
      <dgm:prSet/>
      <dgm:spPr/>
      <dgm:t>
        <a:bodyPr/>
        <a:lstStyle/>
        <a:p>
          <a:endParaRPr lang="ga-IE"/>
        </a:p>
      </dgm:t>
    </dgm:pt>
    <dgm:pt modelId="{76F6918B-ECD3-4FEF-80D3-783B5464B654}" type="sibTrans" cxnId="{FC707913-1108-4EDB-B0F1-FB717B3C6F98}">
      <dgm:prSet/>
      <dgm:spPr/>
      <dgm:t>
        <a:bodyPr/>
        <a:lstStyle/>
        <a:p>
          <a:endParaRPr lang="ga-IE"/>
        </a:p>
      </dgm:t>
    </dgm:pt>
    <dgm:pt modelId="{51822377-C04C-4D77-8DB9-2FB6DDF19B11}">
      <dgm:prSet/>
      <dgm:spPr/>
      <dgm:t>
        <a:bodyPr/>
        <a:lstStyle/>
        <a:p>
          <a:r>
            <a:rPr lang="ga-IE" b="0" i="0" u="none" smtClean="0"/>
            <a:t>Localization Note</a:t>
          </a:r>
          <a:endParaRPr lang="ga-IE"/>
        </a:p>
      </dgm:t>
    </dgm:pt>
    <dgm:pt modelId="{2672895A-684C-4A3C-8290-E3A8B7FC2171}" type="parTrans" cxnId="{92FA1B73-5678-487A-A2AC-CE22411D3DB0}">
      <dgm:prSet/>
      <dgm:spPr/>
      <dgm:t>
        <a:bodyPr/>
        <a:lstStyle/>
        <a:p>
          <a:endParaRPr lang="ga-IE"/>
        </a:p>
      </dgm:t>
    </dgm:pt>
    <dgm:pt modelId="{837B461C-A635-4F43-90BB-1B6D9634071A}" type="sibTrans" cxnId="{92FA1B73-5678-487A-A2AC-CE22411D3DB0}">
      <dgm:prSet/>
      <dgm:spPr/>
      <dgm:t>
        <a:bodyPr/>
        <a:lstStyle/>
        <a:p>
          <a:endParaRPr lang="ga-IE"/>
        </a:p>
      </dgm:t>
    </dgm:pt>
    <dgm:pt modelId="{702EDF78-A04F-47BB-98BE-E73F10A10F63}">
      <dgm:prSet/>
      <dgm:spPr/>
      <dgm:t>
        <a:bodyPr/>
        <a:lstStyle/>
        <a:p>
          <a:r>
            <a:rPr lang="ga-IE" b="0" i="0" u="none" smtClean="0"/>
            <a:t>Terminology</a:t>
          </a:r>
          <a:endParaRPr lang="ga-IE"/>
        </a:p>
      </dgm:t>
    </dgm:pt>
    <dgm:pt modelId="{E526A884-1D29-45E0-83AE-BC961C2889B4}" type="parTrans" cxnId="{3A2FF6A4-A8B1-47A3-962B-74B562E7AA21}">
      <dgm:prSet/>
      <dgm:spPr/>
      <dgm:t>
        <a:bodyPr/>
        <a:lstStyle/>
        <a:p>
          <a:endParaRPr lang="ga-IE"/>
        </a:p>
      </dgm:t>
    </dgm:pt>
    <dgm:pt modelId="{9429C130-4E69-4683-BEF9-62E883BE4F7C}" type="sibTrans" cxnId="{3A2FF6A4-A8B1-47A3-962B-74B562E7AA21}">
      <dgm:prSet/>
      <dgm:spPr/>
      <dgm:t>
        <a:bodyPr/>
        <a:lstStyle/>
        <a:p>
          <a:endParaRPr lang="ga-IE"/>
        </a:p>
      </dgm:t>
    </dgm:pt>
    <dgm:pt modelId="{C1B95AFB-03FB-419E-B139-EA23CF57E0B4}">
      <dgm:prSet/>
      <dgm:spPr/>
      <dgm:t>
        <a:bodyPr/>
        <a:lstStyle/>
        <a:p>
          <a:r>
            <a:rPr lang="ga-IE" b="0" i="0" u="none" smtClean="0"/>
            <a:t>Directionality</a:t>
          </a:r>
          <a:endParaRPr lang="ga-IE"/>
        </a:p>
      </dgm:t>
    </dgm:pt>
    <dgm:pt modelId="{BED2F695-5BC7-43A0-B63A-E699089B2EB1}" type="parTrans" cxnId="{9CF0A518-29D1-4A36-9198-5AEEF40F6E5F}">
      <dgm:prSet/>
      <dgm:spPr/>
      <dgm:t>
        <a:bodyPr/>
        <a:lstStyle/>
        <a:p>
          <a:endParaRPr lang="ga-IE"/>
        </a:p>
      </dgm:t>
    </dgm:pt>
    <dgm:pt modelId="{B62E9E38-3FC0-47B9-984C-A113C80A3FF6}" type="sibTrans" cxnId="{9CF0A518-29D1-4A36-9198-5AEEF40F6E5F}">
      <dgm:prSet/>
      <dgm:spPr/>
      <dgm:t>
        <a:bodyPr/>
        <a:lstStyle/>
        <a:p>
          <a:endParaRPr lang="ga-IE"/>
        </a:p>
      </dgm:t>
    </dgm:pt>
    <dgm:pt modelId="{F6DAB65D-06DA-42FC-A132-9FD27BE8C18B}">
      <dgm:prSet/>
      <dgm:spPr/>
      <dgm:t>
        <a:bodyPr/>
        <a:lstStyle/>
        <a:p>
          <a:r>
            <a:rPr lang="ga-IE" b="0" i="0" u="none" dirty="0" smtClean="0"/>
            <a:t>Ruby</a:t>
          </a:r>
          <a:endParaRPr lang="ga-IE" dirty="0"/>
        </a:p>
      </dgm:t>
    </dgm:pt>
    <dgm:pt modelId="{BFF6F1F7-04E3-40C7-BD45-615C0CC21AC8}" type="parTrans" cxnId="{71659D13-4F96-4926-9888-BA9AF6E479D8}">
      <dgm:prSet/>
      <dgm:spPr/>
      <dgm:t>
        <a:bodyPr/>
        <a:lstStyle/>
        <a:p>
          <a:endParaRPr lang="ga-IE"/>
        </a:p>
      </dgm:t>
    </dgm:pt>
    <dgm:pt modelId="{326C05CB-C4CB-41E2-953C-643D773C5397}" type="sibTrans" cxnId="{71659D13-4F96-4926-9888-BA9AF6E479D8}">
      <dgm:prSet/>
      <dgm:spPr/>
      <dgm:t>
        <a:bodyPr/>
        <a:lstStyle/>
        <a:p>
          <a:endParaRPr lang="ga-IE"/>
        </a:p>
      </dgm:t>
    </dgm:pt>
    <dgm:pt modelId="{59B576E4-56E9-466F-90B1-B6C50B63A6BD}">
      <dgm:prSet/>
      <dgm:spPr/>
      <dgm:t>
        <a:bodyPr/>
        <a:lstStyle/>
        <a:p>
          <a:r>
            <a:rPr lang="ga-IE" b="0" i="0" u="none" dirty="0" smtClean="0"/>
            <a:t>Language Information</a:t>
          </a:r>
          <a:endParaRPr lang="ga-IE" dirty="0"/>
        </a:p>
      </dgm:t>
    </dgm:pt>
    <dgm:pt modelId="{099DFE31-F149-4277-B6CD-07F8121139EB}" type="parTrans" cxnId="{BE6CAC76-B8D5-4C3B-9789-8A26BAFDB1AD}">
      <dgm:prSet/>
      <dgm:spPr/>
      <dgm:t>
        <a:bodyPr/>
        <a:lstStyle/>
        <a:p>
          <a:endParaRPr lang="ga-IE"/>
        </a:p>
      </dgm:t>
    </dgm:pt>
    <dgm:pt modelId="{DD4B2ECD-F723-47F6-BC21-0A1E2A8B0C90}" type="sibTrans" cxnId="{BE6CAC76-B8D5-4C3B-9789-8A26BAFDB1AD}">
      <dgm:prSet/>
      <dgm:spPr/>
      <dgm:t>
        <a:bodyPr/>
        <a:lstStyle/>
        <a:p>
          <a:endParaRPr lang="ga-IE"/>
        </a:p>
      </dgm:t>
    </dgm:pt>
    <dgm:pt modelId="{A14E5DAB-0496-4AD4-9336-FC3EA89B895D}">
      <dgm:prSet/>
      <dgm:spPr/>
      <dgm:t>
        <a:bodyPr/>
        <a:lstStyle/>
        <a:p>
          <a:r>
            <a:rPr lang="ga-IE" b="0" i="0" u="none" dirty="0" smtClean="0"/>
            <a:t>Elements Within Text</a:t>
          </a:r>
          <a:endParaRPr lang="ga-IE" dirty="0"/>
        </a:p>
      </dgm:t>
    </dgm:pt>
    <dgm:pt modelId="{B97897E3-C085-416F-97DE-7E6DD25A4745}" type="parTrans" cxnId="{0C42F0E6-CCD7-4DCE-A71B-EE5B52E65BC1}">
      <dgm:prSet/>
      <dgm:spPr/>
      <dgm:t>
        <a:bodyPr/>
        <a:lstStyle/>
        <a:p>
          <a:endParaRPr lang="ga-IE"/>
        </a:p>
      </dgm:t>
    </dgm:pt>
    <dgm:pt modelId="{5FC7AC1C-69C6-4DDF-9BB2-58D661E32C5C}" type="sibTrans" cxnId="{0C42F0E6-CCD7-4DCE-A71B-EE5B52E65BC1}">
      <dgm:prSet/>
      <dgm:spPr/>
      <dgm:t>
        <a:bodyPr/>
        <a:lstStyle/>
        <a:p>
          <a:endParaRPr lang="ga-IE"/>
        </a:p>
      </dgm:t>
    </dgm:pt>
    <dgm:pt modelId="{C4EA8DA4-86C3-4118-AF97-09190A0ABF14}">
      <dgm:prSet/>
      <dgm:spPr/>
      <dgm:t>
        <a:bodyPr/>
        <a:lstStyle/>
        <a:p>
          <a:r>
            <a:rPr lang="ga-IE" b="0" i="0" u="none" dirty="0" smtClean="0"/>
            <a:t>Localization Note</a:t>
          </a:r>
          <a:endParaRPr lang="ga-IE" dirty="0"/>
        </a:p>
      </dgm:t>
    </dgm:pt>
    <dgm:pt modelId="{F7FFA21F-3C89-4BA1-BF15-F9E71D4FC1ED}" type="parTrans" cxnId="{777D8243-C88A-4881-B8C4-1473E27128BA}">
      <dgm:prSet/>
      <dgm:spPr/>
      <dgm:t>
        <a:bodyPr/>
        <a:lstStyle/>
        <a:p>
          <a:endParaRPr lang="ga-IE"/>
        </a:p>
      </dgm:t>
    </dgm:pt>
    <dgm:pt modelId="{0582894B-E059-40BC-AD53-D06144396FB0}" type="sibTrans" cxnId="{777D8243-C88A-4881-B8C4-1473E27128BA}">
      <dgm:prSet/>
      <dgm:spPr/>
      <dgm:t>
        <a:bodyPr/>
        <a:lstStyle/>
        <a:p>
          <a:endParaRPr lang="ga-IE"/>
        </a:p>
      </dgm:t>
    </dgm:pt>
    <dgm:pt modelId="{F47B0D66-834E-4A9C-A27F-888751D55CA8}">
      <dgm:prSet/>
      <dgm:spPr/>
      <dgm:t>
        <a:bodyPr/>
        <a:lstStyle/>
        <a:p>
          <a:r>
            <a:rPr lang="ga-IE" b="0" i="0" u="none" dirty="0" smtClean="0"/>
            <a:t>Terminology</a:t>
          </a:r>
          <a:endParaRPr lang="ga-IE" dirty="0"/>
        </a:p>
      </dgm:t>
    </dgm:pt>
    <dgm:pt modelId="{637B0BE7-5DFF-4BF2-926C-232BCAE73162}" type="parTrans" cxnId="{9D0A8DB4-3B20-44F1-B794-8824A838A60C}">
      <dgm:prSet/>
      <dgm:spPr/>
      <dgm:t>
        <a:bodyPr/>
        <a:lstStyle/>
        <a:p>
          <a:endParaRPr lang="ga-IE"/>
        </a:p>
      </dgm:t>
    </dgm:pt>
    <dgm:pt modelId="{0EC4744B-7EF2-4C0A-8B47-7A302854EFA0}" type="sibTrans" cxnId="{9D0A8DB4-3B20-44F1-B794-8824A838A60C}">
      <dgm:prSet/>
      <dgm:spPr/>
      <dgm:t>
        <a:bodyPr/>
        <a:lstStyle/>
        <a:p>
          <a:endParaRPr lang="ga-IE"/>
        </a:p>
      </dgm:t>
    </dgm:pt>
    <dgm:pt modelId="{CA0445D9-96EB-482D-AC18-8AB196041ADA}">
      <dgm:prSet/>
      <dgm:spPr/>
      <dgm:t>
        <a:bodyPr/>
        <a:lstStyle/>
        <a:p>
          <a:r>
            <a:rPr lang="ga-IE" b="0" i="0" u="none" smtClean="0"/>
            <a:t>Directionality</a:t>
          </a:r>
          <a:endParaRPr lang="ga-IE"/>
        </a:p>
      </dgm:t>
    </dgm:pt>
    <dgm:pt modelId="{1B73007C-0BA9-42FF-9B47-D96AE428675F}" type="parTrans" cxnId="{B3CA9FCC-ED33-4012-B77E-2C14C77C360B}">
      <dgm:prSet/>
      <dgm:spPr/>
      <dgm:t>
        <a:bodyPr/>
        <a:lstStyle/>
        <a:p>
          <a:endParaRPr lang="ga-IE"/>
        </a:p>
      </dgm:t>
    </dgm:pt>
    <dgm:pt modelId="{3D34FED3-DB12-4625-B81C-7D2785902AA2}" type="sibTrans" cxnId="{B3CA9FCC-ED33-4012-B77E-2C14C77C360B}">
      <dgm:prSet/>
      <dgm:spPr/>
      <dgm:t>
        <a:bodyPr/>
        <a:lstStyle/>
        <a:p>
          <a:endParaRPr lang="ga-IE"/>
        </a:p>
      </dgm:t>
    </dgm:pt>
    <dgm:pt modelId="{6C75C67F-8B90-46D5-A191-F0EA5BBBCEFC}">
      <dgm:prSet/>
      <dgm:spPr/>
      <dgm:t>
        <a:bodyPr/>
        <a:lstStyle/>
        <a:p>
          <a:endParaRPr lang="ga-IE"/>
        </a:p>
      </dgm:t>
    </dgm:pt>
    <dgm:pt modelId="{3739921C-EC2A-49AC-A899-F4D342D7255E}" type="parTrans" cxnId="{FE0E230F-0F23-4EA4-BAA0-1F581B7763F3}">
      <dgm:prSet/>
      <dgm:spPr/>
      <dgm:t>
        <a:bodyPr/>
        <a:lstStyle/>
        <a:p>
          <a:endParaRPr lang="ga-IE"/>
        </a:p>
      </dgm:t>
    </dgm:pt>
    <dgm:pt modelId="{FACFFD0B-6970-4EA6-A449-CB583859F1B4}" type="sibTrans" cxnId="{FE0E230F-0F23-4EA4-BAA0-1F581B7763F3}">
      <dgm:prSet/>
      <dgm:spPr/>
      <dgm:t>
        <a:bodyPr/>
        <a:lstStyle/>
        <a:p>
          <a:endParaRPr lang="ga-IE"/>
        </a:p>
      </dgm:t>
    </dgm:pt>
    <dgm:pt modelId="{561E1FA7-25DD-4723-8B81-97EF2B5C1CA2}">
      <dgm:prSet/>
      <dgm:spPr/>
      <dgm:t>
        <a:bodyPr/>
        <a:lstStyle/>
        <a:p>
          <a:r>
            <a:rPr lang="ga-IE" b="0" i="0" u="none" smtClean="0"/>
            <a:t>Language Information</a:t>
          </a:r>
          <a:endParaRPr lang="ga-IE"/>
        </a:p>
      </dgm:t>
    </dgm:pt>
    <dgm:pt modelId="{641BBDA9-D5A2-4660-8E05-6E99EBB2DD80}" type="parTrans" cxnId="{5B2C94AC-B034-4273-BB75-247DA2F733CC}">
      <dgm:prSet/>
      <dgm:spPr/>
      <dgm:t>
        <a:bodyPr/>
        <a:lstStyle/>
        <a:p>
          <a:endParaRPr lang="ga-IE"/>
        </a:p>
      </dgm:t>
    </dgm:pt>
    <dgm:pt modelId="{3C5AE4AA-04B7-4219-9EC3-C20F3E00709B}" type="sibTrans" cxnId="{5B2C94AC-B034-4273-BB75-247DA2F733CC}">
      <dgm:prSet/>
      <dgm:spPr/>
      <dgm:t>
        <a:bodyPr/>
        <a:lstStyle/>
        <a:p>
          <a:endParaRPr lang="ga-IE"/>
        </a:p>
      </dgm:t>
    </dgm:pt>
    <dgm:pt modelId="{A08B6EE1-BBE1-45A9-8283-BC68114DA90C}">
      <dgm:prSet/>
      <dgm:spPr/>
      <dgm:t>
        <a:bodyPr/>
        <a:lstStyle/>
        <a:p>
          <a:r>
            <a:rPr lang="ga-IE" b="0" i="0" u="none" smtClean="0"/>
            <a:t>Elements Within Text</a:t>
          </a:r>
          <a:endParaRPr lang="ga-IE"/>
        </a:p>
      </dgm:t>
    </dgm:pt>
    <dgm:pt modelId="{EAB9B093-3D29-4E52-9E2D-4C83B410C3C8}" type="parTrans" cxnId="{FA923E1C-14F5-4754-A569-51079A664E06}">
      <dgm:prSet/>
      <dgm:spPr/>
      <dgm:t>
        <a:bodyPr/>
        <a:lstStyle/>
        <a:p>
          <a:endParaRPr lang="ga-IE"/>
        </a:p>
      </dgm:t>
    </dgm:pt>
    <dgm:pt modelId="{57DC9314-9E21-451E-88DC-05302FA00DAD}" type="sibTrans" cxnId="{FA923E1C-14F5-4754-A569-51079A664E06}">
      <dgm:prSet/>
      <dgm:spPr/>
      <dgm:t>
        <a:bodyPr/>
        <a:lstStyle/>
        <a:p>
          <a:endParaRPr lang="ga-IE"/>
        </a:p>
      </dgm:t>
    </dgm:pt>
    <dgm:pt modelId="{0C5626E0-72D1-4848-9A07-8D1D3F1628E0}">
      <dgm:prSet/>
      <dgm:spPr/>
      <dgm:t>
        <a:bodyPr/>
        <a:lstStyle/>
        <a:p>
          <a:r>
            <a:rPr lang="ga-IE" b="0" i="0" u="none" smtClean="0"/>
            <a:t>Domain</a:t>
          </a:r>
          <a:endParaRPr lang="ga-IE"/>
        </a:p>
      </dgm:t>
    </dgm:pt>
    <dgm:pt modelId="{655DFAED-BD8E-41F3-808B-0912C576926F}" type="parTrans" cxnId="{564A4190-7792-4DC0-8912-29E3AFA7BDFE}">
      <dgm:prSet/>
      <dgm:spPr/>
      <dgm:t>
        <a:bodyPr/>
        <a:lstStyle/>
        <a:p>
          <a:endParaRPr lang="ga-IE"/>
        </a:p>
      </dgm:t>
    </dgm:pt>
    <dgm:pt modelId="{D025F0B3-8B7B-42AD-8A36-9A0737178432}" type="sibTrans" cxnId="{564A4190-7792-4DC0-8912-29E3AFA7BDFE}">
      <dgm:prSet/>
      <dgm:spPr/>
      <dgm:t>
        <a:bodyPr/>
        <a:lstStyle/>
        <a:p>
          <a:endParaRPr lang="ga-IE"/>
        </a:p>
      </dgm:t>
    </dgm:pt>
    <dgm:pt modelId="{604C6C72-AC6C-4B97-87B0-007178B81BD8}">
      <dgm:prSet/>
      <dgm:spPr/>
      <dgm:t>
        <a:bodyPr/>
        <a:lstStyle/>
        <a:p>
          <a:r>
            <a:rPr lang="ga-IE" b="0" i="0" u="none" smtClean="0"/>
            <a:t>Text Analysis</a:t>
          </a:r>
          <a:endParaRPr lang="ga-IE"/>
        </a:p>
      </dgm:t>
    </dgm:pt>
    <dgm:pt modelId="{6CA23AAE-3A83-4A00-952D-ECE54AA325B2}" type="parTrans" cxnId="{7DFA052B-C6B3-41F6-A501-DF04C84C54B6}">
      <dgm:prSet/>
      <dgm:spPr/>
      <dgm:t>
        <a:bodyPr/>
        <a:lstStyle/>
        <a:p>
          <a:endParaRPr lang="ga-IE"/>
        </a:p>
      </dgm:t>
    </dgm:pt>
    <dgm:pt modelId="{883260B0-4C9C-4EC1-B287-013620BA16BF}" type="sibTrans" cxnId="{7DFA052B-C6B3-41F6-A501-DF04C84C54B6}">
      <dgm:prSet/>
      <dgm:spPr/>
      <dgm:t>
        <a:bodyPr/>
        <a:lstStyle/>
        <a:p>
          <a:endParaRPr lang="ga-IE"/>
        </a:p>
      </dgm:t>
    </dgm:pt>
    <dgm:pt modelId="{28110DC0-6754-4D2B-8407-A4F07C9D41EA}">
      <dgm:prSet/>
      <dgm:spPr/>
      <dgm:t>
        <a:bodyPr/>
        <a:lstStyle/>
        <a:p>
          <a:r>
            <a:rPr lang="ga-IE" b="0" i="0" u="none" smtClean="0"/>
            <a:t>Locale Filter</a:t>
          </a:r>
          <a:endParaRPr lang="ga-IE"/>
        </a:p>
      </dgm:t>
    </dgm:pt>
    <dgm:pt modelId="{E82595AC-E137-468A-BE9E-C3AA2B082FB4}" type="parTrans" cxnId="{3341B8CB-42D2-4112-BF70-146D89D2E1B3}">
      <dgm:prSet/>
      <dgm:spPr/>
      <dgm:t>
        <a:bodyPr/>
        <a:lstStyle/>
        <a:p>
          <a:endParaRPr lang="ga-IE"/>
        </a:p>
      </dgm:t>
    </dgm:pt>
    <dgm:pt modelId="{FBB65615-5B9D-4BAC-80F6-3BF352BC0A3F}" type="sibTrans" cxnId="{3341B8CB-42D2-4112-BF70-146D89D2E1B3}">
      <dgm:prSet/>
      <dgm:spPr/>
      <dgm:t>
        <a:bodyPr/>
        <a:lstStyle/>
        <a:p>
          <a:endParaRPr lang="ga-IE"/>
        </a:p>
      </dgm:t>
    </dgm:pt>
    <dgm:pt modelId="{9D92AE2B-7958-42B9-AD79-E8070DD1BB50}">
      <dgm:prSet/>
      <dgm:spPr/>
      <dgm:t>
        <a:bodyPr/>
        <a:lstStyle/>
        <a:p>
          <a:r>
            <a:rPr lang="ga-IE" b="0" i="0" u="none" dirty="0" smtClean="0"/>
            <a:t>Provenance</a:t>
          </a:r>
          <a:endParaRPr lang="ga-IE" dirty="0"/>
        </a:p>
      </dgm:t>
    </dgm:pt>
    <dgm:pt modelId="{98F8BD34-1FFD-49D3-BEAC-B2EE5BD739D7}" type="parTrans" cxnId="{1E238615-C24F-4F80-A131-935E7099FE7A}">
      <dgm:prSet/>
      <dgm:spPr/>
      <dgm:t>
        <a:bodyPr/>
        <a:lstStyle/>
        <a:p>
          <a:endParaRPr lang="ga-IE"/>
        </a:p>
      </dgm:t>
    </dgm:pt>
    <dgm:pt modelId="{88424EBC-3E90-42B5-9088-2ADF64731E6D}" type="sibTrans" cxnId="{1E238615-C24F-4F80-A131-935E7099FE7A}">
      <dgm:prSet/>
      <dgm:spPr/>
      <dgm:t>
        <a:bodyPr/>
        <a:lstStyle/>
        <a:p>
          <a:endParaRPr lang="ga-IE"/>
        </a:p>
      </dgm:t>
    </dgm:pt>
    <dgm:pt modelId="{24D7C0A9-0345-48A8-B312-DC6AD0C271B5}">
      <dgm:prSet/>
      <dgm:spPr/>
      <dgm:t>
        <a:bodyPr/>
        <a:lstStyle/>
        <a:p>
          <a:r>
            <a:rPr lang="ga-IE" b="0" i="0" u="none" smtClean="0"/>
            <a:t>External Resource</a:t>
          </a:r>
          <a:endParaRPr lang="ga-IE"/>
        </a:p>
      </dgm:t>
    </dgm:pt>
    <dgm:pt modelId="{4575734F-B56A-4334-865E-3F955ECBF3E2}" type="parTrans" cxnId="{8D26F5B3-466F-49B2-BA10-BE380A4B4BC4}">
      <dgm:prSet/>
      <dgm:spPr/>
      <dgm:t>
        <a:bodyPr/>
        <a:lstStyle/>
        <a:p>
          <a:endParaRPr lang="ga-IE"/>
        </a:p>
      </dgm:t>
    </dgm:pt>
    <dgm:pt modelId="{026BACDC-9525-4BE4-8164-8A68454C7285}" type="sibTrans" cxnId="{8D26F5B3-466F-49B2-BA10-BE380A4B4BC4}">
      <dgm:prSet/>
      <dgm:spPr/>
      <dgm:t>
        <a:bodyPr/>
        <a:lstStyle/>
        <a:p>
          <a:endParaRPr lang="ga-IE"/>
        </a:p>
      </dgm:t>
    </dgm:pt>
    <dgm:pt modelId="{ECF90C80-4784-48FA-A7E4-35783032FE24}">
      <dgm:prSet/>
      <dgm:spPr/>
      <dgm:t>
        <a:bodyPr/>
        <a:lstStyle/>
        <a:p>
          <a:r>
            <a:rPr lang="ga-IE" b="0" i="0" u="none" smtClean="0"/>
            <a:t>Target Pointer</a:t>
          </a:r>
          <a:endParaRPr lang="ga-IE"/>
        </a:p>
      </dgm:t>
    </dgm:pt>
    <dgm:pt modelId="{971F9689-5A78-4620-A9BB-15274A83A84A}" type="parTrans" cxnId="{F75E304A-7194-47C4-940D-4D79B7ECB807}">
      <dgm:prSet/>
      <dgm:spPr/>
      <dgm:t>
        <a:bodyPr/>
        <a:lstStyle/>
        <a:p>
          <a:endParaRPr lang="ga-IE"/>
        </a:p>
      </dgm:t>
    </dgm:pt>
    <dgm:pt modelId="{49B5CB85-0B34-4180-819C-47BC92C646DC}" type="sibTrans" cxnId="{F75E304A-7194-47C4-940D-4D79B7ECB807}">
      <dgm:prSet/>
      <dgm:spPr/>
      <dgm:t>
        <a:bodyPr/>
        <a:lstStyle/>
        <a:p>
          <a:endParaRPr lang="ga-IE"/>
        </a:p>
      </dgm:t>
    </dgm:pt>
    <dgm:pt modelId="{45761347-3373-4ABA-9348-72CCEFDDD09C}">
      <dgm:prSet/>
      <dgm:spPr/>
      <dgm:t>
        <a:bodyPr/>
        <a:lstStyle/>
        <a:p>
          <a:r>
            <a:rPr lang="ga-IE" b="0" i="0" u="none" smtClean="0"/>
            <a:t>ID value</a:t>
          </a:r>
          <a:endParaRPr lang="ga-IE"/>
        </a:p>
      </dgm:t>
    </dgm:pt>
    <dgm:pt modelId="{BB0BBEEA-B11A-4DF2-951B-E1CACED58ADA}" type="parTrans" cxnId="{88BD01BC-7789-4581-8D89-DD09FBB15860}">
      <dgm:prSet/>
      <dgm:spPr/>
      <dgm:t>
        <a:bodyPr/>
        <a:lstStyle/>
        <a:p>
          <a:endParaRPr lang="ga-IE"/>
        </a:p>
      </dgm:t>
    </dgm:pt>
    <dgm:pt modelId="{CDBC31D0-2A96-4001-9CE5-3A64C73F54B4}" type="sibTrans" cxnId="{88BD01BC-7789-4581-8D89-DD09FBB15860}">
      <dgm:prSet/>
      <dgm:spPr/>
      <dgm:t>
        <a:bodyPr/>
        <a:lstStyle/>
        <a:p>
          <a:endParaRPr lang="ga-IE"/>
        </a:p>
      </dgm:t>
    </dgm:pt>
    <dgm:pt modelId="{8ABBFB8F-B666-4343-9AB2-A1B44BD3A1B3}">
      <dgm:prSet/>
      <dgm:spPr/>
      <dgm:t>
        <a:bodyPr/>
        <a:lstStyle/>
        <a:p>
          <a:r>
            <a:rPr lang="ga-IE" b="0" i="0" u="none" smtClean="0"/>
            <a:t>Preserve Space</a:t>
          </a:r>
          <a:endParaRPr lang="ga-IE"/>
        </a:p>
      </dgm:t>
    </dgm:pt>
    <dgm:pt modelId="{918E9B49-E022-44AE-AF62-3C38411B5F14}" type="parTrans" cxnId="{4EC86F1A-3F5A-4AF7-B8B9-424DEFA18618}">
      <dgm:prSet/>
      <dgm:spPr/>
      <dgm:t>
        <a:bodyPr/>
        <a:lstStyle/>
        <a:p>
          <a:endParaRPr lang="ga-IE"/>
        </a:p>
      </dgm:t>
    </dgm:pt>
    <dgm:pt modelId="{91B7415B-B293-4781-967F-677FFC729069}" type="sibTrans" cxnId="{4EC86F1A-3F5A-4AF7-B8B9-424DEFA18618}">
      <dgm:prSet/>
      <dgm:spPr/>
      <dgm:t>
        <a:bodyPr/>
        <a:lstStyle/>
        <a:p>
          <a:endParaRPr lang="ga-IE"/>
        </a:p>
      </dgm:t>
    </dgm:pt>
    <dgm:pt modelId="{9DCE2400-045F-4A60-9E99-E07FBE3DB9D9}">
      <dgm:prSet/>
      <dgm:spPr/>
      <dgm:t>
        <a:bodyPr/>
        <a:lstStyle/>
        <a:p>
          <a:r>
            <a:rPr lang="ga-IE" b="0" i="0" u="none" smtClean="0"/>
            <a:t>Localization Quality Issue</a:t>
          </a:r>
          <a:endParaRPr lang="ga-IE"/>
        </a:p>
      </dgm:t>
    </dgm:pt>
    <dgm:pt modelId="{351FA60B-0B4B-47FD-80AC-4978F1C2146B}" type="parTrans" cxnId="{F02093D4-6975-4AC9-80FB-D780FD3E1DF2}">
      <dgm:prSet/>
      <dgm:spPr/>
      <dgm:t>
        <a:bodyPr/>
        <a:lstStyle/>
        <a:p>
          <a:endParaRPr lang="ga-IE"/>
        </a:p>
      </dgm:t>
    </dgm:pt>
    <dgm:pt modelId="{24921B76-2B3B-476E-9822-A7A39B37E561}" type="sibTrans" cxnId="{F02093D4-6975-4AC9-80FB-D780FD3E1DF2}">
      <dgm:prSet/>
      <dgm:spPr/>
      <dgm:t>
        <a:bodyPr/>
        <a:lstStyle/>
        <a:p>
          <a:endParaRPr lang="ga-IE"/>
        </a:p>
      </dgm:t>
    </dgm:pt>
    <dgm:pt modelId="{4F48911D-6AD6-4450-ACCB-DD9B4F6B24A0}">
      <dgm:prSet/>
      <dgm:spPr/>
      <dgm:t>
        <a:bodyPr/>
        <a:lstStyle/>
        <a:p>
          <a:r>
            <a:rPr lang="ga-IE" b="0" i="0" u="none" smtClean="0"/>
            <a:t>Localization Quality Rating</a:t>
          </a:r>
          <a:endParaRPr lang="ga-IE"/>
        </a:p>
      </dgm:t>
    </dgm:pt>
    <dgm:pt modelId="{CAABFF6B-3635-4456-AA15-06668B5A04A7}" type="parTrans" cxnId="{BC86DB9F-70E2-47BC-B22F-FF7AAFD404B0}">
      <dgm:prSet/>
      <dgm:spPr/>
      <dgm:t>
        <a:bodyPr/>
        <a:lstStyle/>
        <a:p>
          <a:endParaRPr lang="ga-IE"/>
        </a:p>
      </dgm:t>
    </dgm:pt>
    <dgm:pt modelId="{8FD17F84-D4B0-4FC3-91C2-789F175FEF0B}" type="sibTrans" cxnId="{BC86DB9F-70E2-47BC-B22F-FF7AAFD404B0}">
      <dgm:prSet/>
      <dgm:spPr/>
      <dgm:t>
        <a:bodyPr/>
        <a:lstStyle/>
        <a:p>
          <a:endParaRPr lang="ga-IE"/>
        </a:p>
      </dgm:t>
    </dgm:pt>
    <dgm:pt modelId="{D4B6E0C0-2DF0-48F8-B5DB-BB105D76D1F3}">
      <dgm:prSet/>
      <dgm:spPr/>
      <dgm:t>
        <a:bodyPr/>
        <a:lstStyle/>
        <a:p>
          <a:r>
            <a:rPr lang="ga-IE" b="0" i="0" u="none" smtClean="0"/>
            <a:t>MT Confidence</a:t>
          </a:r>
          <a:endParaRPr lang="ga-IE"/>
        </a:p>
      </dgm:t>
    </dgm:pt>
    <dgm:pt modelId="{F3A2E5F6-705B-436E-AB8A-C2609E66D420}" type="parTrans" cxnId="{F2CC4C9C-0BBA-421A-91D3-5CDB30B517DF}">
      <dgm:prSet/>
      <dgm:spPr/>
      <dgm:t>
        <a:bodyPr/>
        <a:lstStyle/>
        <a:p>
          <a:endParaRPr lang="ga-IE"/>
        </a:p>
      </dgm:t>
    </dgm:pt>
    <dgm:pt modelId="{F1BE85FA-F75A-4B2B-8522-F616E7ADB436}" type="sibTrans" cxnId="{F2CC4C9C-0BBA-421A-91D3-5CDB30B517DF}">
      <dgm:prSet/>
      <dgm:spPr/>
      <dgm:t>
        <a:bodyPr/>
        <a:lstStyle/>
        <a:p>
          <a:endParaRPr lang="ga-IE"/>
        </a:p>
      </dgm:t>
    </dgm:pt>
    <dgm:pt modelId="{2573CF93-4FED-43DE-987C-671DD55880FD}">
      <dgm:prSet/>
      <dgm:spPr/>
      <dgm:t>
        <a:bodyPr/>
        <a:lstStyle/>
        <a:p>
          <a:r>
            <a:rPr lang="ga-IE" b="0" i="0" u="none" smtClean="0"/>
            <a:t>Allowed Characters</a:t>
          </a:r>
          <a:endParaRPr lang="ga-IE"/>
        </a:p>
      </dgm:t>
    </dgm:pt>
    <dgm:pt modelId="{5072FB13-2B3D-4E62-9C18-373CB920F2A5}" type="parTrans" cxnId="{27A833BD-C139-4E1D-AE3E-CE787C264C4A}">
      <dgm:prSet/>
      <dgm:spPr/>
      <dgm:t>
        <a:bodyPr/>
        <a:lstStyle/>
        <a:p>
          <a:endParaRPr lang="ga-IE"/>
        </a:p>
      </dgm:t>
    </dgm:pt>
    <dgm:pt modelId="{60423011-3CFE-4A9A-8343-8EB1AF2B4128}" type="sibTrans" cxnId="{27A833BD-C139-4E1D-AE3E-CE787C264C4A}">
      <dgm:prSet/>
      <dgm:spPr/>
      <dgm:t>
        <a:bodyPr/>
        <a:lstStyle/>
        <a:p>
          <a:endParaRPr lang="ga-IE"/>
        </a:p>
      </dgm:t>
    </dgm:pt>
    <dgm:pt modelId="{C57CEC64-6A94-4536-AB98-5F998568DA8B}">
      <dgm:prSet/>
      <dgm:spPr/>
      <dgm:t>
        <a:bodyPr/>
        <a:lstStyle/>
        <a:p>
          <a:r>
            <a:rPr lang="ga-IE" b="0" i="0" u="none" dirty="0" smtClean="0"/>
            <a:t>Storage Size</a:t>
          </a:r>
          <a:endParaRPr lang="ga-IE" dirty="0"/>
        </a:p>
      </dgm:t>
    </dgm:pt>
    <dgm:pt modelId="{503CB83C-6931-4D19-8450-AF4AA5274197}" type="parTrans" cxnId="{C02ACD36-7115-4FD9-A939-3E3081B31438}">
      <dgm:prSet/>
      <dgm:spPr/>
      <dgm:t>
        <a:bodyPr/>
        <a:lstStyle/>
        <a:p>
          <a:endParaRPr lang="ga-IE"/>
        </a:p>
      </dgm:t>
    </dgm:pt>
    <dgm:pt modelId="{4AA14D4A-E5F2-4A43-9B19-D69554CAA437}" type="sibTrans" cxnId="{C02ACD36-7115-4FD9-A939-3E3081B31438}">
      <dgm:prSet/>
      <dgm:spPr/>
      <dgm:t>
        <a:bodyPr/>
        <a:lstStyle/>
        <a:p>
          <a:endParaRPr lang="ga-IE"/>
        </a:p>
      </dgm:t>
    </dgm:pt>
    <dgm:pt modelId="{FA54AF8D-9D6A-4478-8082-668B8BCB3844}">
      <dgm:prSet/>
      <dgm:spPr/>
      <dgm:t>
        <a:bodyPr/>
        <a:lstStyle/>
        <a:p>
          <a:endParaRPr lang="ga-IE" dirty="0"/>
        </a:p>
      </dgm:t>
    </dgm:pt>
    <dgm:pt modelId="{7E7EF248-EF2F-4341-84A8-4EC4C37252F6}" type="parTrans" cxnId="{A4A0A532-F156-40C5-8392-093C88460078}">
      <dgm:prSet/>
      <dgm:spPr/>
      <dgm:t>
        <a:bodyPr/>
        <a:lstStyle/>
        <a:p>
          <a:endParaRPr lang="ga-IE"/>
        </a:p>
      </dgm:t>
    </dgm:pt>
    <dgm:pt modelId="{800FE4D8-0BF6-4F68-9C66-061F6D31085E}" type="sibTrans" cxnId="{A4A0A532-F156-40C5-8392-093C88460078}">
      <dgm:prSet/>
      <dgm:spPr/>
      <dgm:t>
        <a:bodyPr/>
        <a:lstStyle/>
        <a:p>
          <a:endParaRPr lang="ga-IE"/>
        </a:p>
      </dgm:t>
    </dgm:pt>
    <dgm:pt modelId="{E0EF0E51-66A3-47F0-B5B1-41EDF87D90BA}">
      <dgm:prSet/>
      <dgm:spPr/>
      <dgm:t>
        <a:bodyPr/>
        <a:lstStyle/>
        <a:p>
          <a:endParaRPr lang="ga-IE" dirty="0"/>
        </a:p>
      </dgm:t>
    </dgm:pt>
    <dgm:pt modelId="{456B6F60-F500-4AC0-B22C-4CC24B2FEEDB}" type="parTrans" cxnId="{355E7AAB-C574-4430-984D-3D0ED199D1B2}">
      <dgm:prSet/>
      <dgm:spPr/>
      <dgm:t>
        <a:bodyPr/>
        <a:lstStyle/>
        <a:p>
          <a:endParaRPr lang="ga-IE"/>
        </a:p>
      </dgm:t>
    </dgm:pt>
    <dgm:pt modelId="{C29B5064-413A-45E4-80FA-9D2382D94C64}" type="sibTrans" cxnId="{355E7AAB-C574-4430-984D-3D0ED199D1B2}">
      <dgm:prSet/>
      <dgm:spPr/>
      <dgm:t>
        <a:bodyPr/>
        <a:lstStyle/>
        <a:p>
          <a:endParaRPr lang="ga-IE"/>
        </a:p>
      </dgm:t>
    </dgm:pt>
    <dgm:pt modelId="{330CA3AC-F112-47EA-B12E-2B0D51A9259B}">
      <dgm:prSet/>
      <dgm:spPr/>
      <dgm:t>
        <a:bodyPr/>
        <a:lstStyle/>
        <a:p>
          <a:endParaRPr lang="ga-IE" dirty="0"/>
        </a:p>
      </dgm:t>
    </dgm:pt>
    <dgm:pt modelId="{44FBB06A-8468-43FA-A534-EE638114A76E}" type="parTrans" cxnId="{FFEE6839-031E-45BD-B930-D89950CF4B14}">
      <dgm:prSet/>
      <dgm:spPr/>
      <dgm:t>
        <a:bodyPr/>
        <a:lstStyle/>
        <a:p>
          <a:endParaRPr lang="ga-IE"/>
        </a:p>
      </dgm:t>
    </dgm:pt>
    <dgm:pt modelId="{0DBE7AC9-68DB-4261-8E21-5815318ABE7D}" type="sibTrans" cxnId="{FFEE6839-031E-45BD-B930-D89950CF4B14}">
      <dgm:prSet/>
      <dgm:spPr/>
      <dgm:t>
        <a:bodyPr/>
        <a:lstStyle/>
        <a:p>
          <a:endParaRPr lang="ga-IE"/>
        </a:p>
      </dgm:t>
    </dgm:pt>
    <dgm:pt modelId="{B4101FE0-161A-43B9-9130-BA351610F432}">
      <dgm:prSet/>
      <dgm:spPr/>
      <dgm:t>
        <a:bodyPr/>
        <a:lstStyle/>
        <a:p>
          <a:endParaRPr lang="ga-IE" dirty="0"/>
        </a:p>
      </dgm:t>
    </dgm:pt>
    <dgm:pt modelId="{80A425F1-DD82-45CF-B7A3-4C27A28435D2}" type="parTrans" cxnId="{707DF7F1-3012-4814-A0BF-005472E0C683}">
      <dgm:prSet/>
      <dgm:spPr/>
      <dgm:t>
        <a:bodyPr/>
        <a:lstStyle/>
        <a:p>
          <a:endParaRPr lang="ga-IE"/>
        </a:p>
      </dgm:t>
    </dgm:pt>
    <dgm:pt modelId="{8EE32BC9-81AD-4964-88DE-386DC66F6C95}" type="sibTrans" cxnId="{707DF7F1-3012-4814-A0BF-005472E0C683}">
      <dgm:prSet/>
      <dgm:spPr/>
      <dgm:t>
        <a:bodyPr/>
        <a:lstStyle/>
        <a:p>
          <a:endParaRPr lang="ga-IE"/>
        </a:p>
      </dgm:t>
    </dgm:pt>
    <dgm:pt modelId="{A8B1E357-23ED-49FB-9FEA-3FE181DC855A}">
      <dgm:prSet/>
      <dgm:spPr/>
      <dgm:t>
        <a:bodyPr/>
        <a:lstStyle/>
        <a:p>
          <a:endParaRPr lang="ga-IE" dirty="0"/>
        </a:p>
      </dgm:t>
    </dgm:pt>
    <dgm:pt modelId="{BAC9F0BE-8FED-429D-B403-A752CF4AAA57}" type="parTrans" cxnId="{B80BB076-F0A3-4050-B520-1C3B6C742C0F}">
      <dgm:prSet/>
      <dgm:spPr/>
      <dgm:t>
        <a:bodyPr/>
        <a:lstStyle/>
        <a:p>
          <a:endParaRPr lang="ga-IE"/>
        </a:p>
      </dgm:t>
    </dgm:pt>
    <dgm:pt modelId="{D97E6B1D-E500-4FDA-9B26-8FD45843BA51}" type="sibTrans" cxnId="{B80BB076-F0A3-4050-B520-1C3B6C742C0F}">
      <dgm:prSet/>
      <dgm:spPr/>
      <dgm:t>
        <a:bodyPr/>
        <a:lstStyle/>
        <a:p>
          <a:endParaRPr lang="ga-IE"/>
        </a:p>
      </dgm:t>
    </dgm:pt>
    <dgm:pt modelId="{4E4E4CCF-914F-472D-87D0-CC6647D02D54}">
      <dgm:prSet/>
      <dgm:spPr/>
      <dgm:t>
        <a:bodyPr/>
        <a:lstStyle/>
        <a:p>
          <a:endParaRPr lang="ga-IE" dirty="0"/>
        </a:p>
      </dgm:t>
    </dgm:pt>
    <dgm:pt modelId="{E00E8FE2-1142-4F13-89EA-49D9798C8657}" type="parTrans" cxnId="{09F9FFF9-DDB1-4791-B276-62441C69D4D8}">
      <dgm:prSet/>
      <dgm:spPr/>
      <dgm:t>
        <a:bodyPr/>
        <a:lstStyle/>
        <a:p>
          <a:endParaRPr lang="ga-IE"/>
        </a:p>
      </dgm:t>
    </dgm:pt>
    <dgm:pt modelId="{7F1B7E9E-6B51-4564-BC47-FC6B9EC8083C}" type="sibTrans" cxnId="{09F9FFF9-DDB1-4791-B276-62441C69D4D8}">
      <dgm:prSet/>
      <dgm:spPr/>
      <dgm:t>
        <a:bodyPr/>
        <a:lstStyle/>
        <a:p>
          <a:endParaRPr lang="ga-IE"/>
        </a:p>
      </dgm:t>
    </dgm:pt>
    <dgm:pt modelId="{C69AE144-DD30-42C9-9FC5-E0595970CA92}">
      <dgm:prSet/>
      <dgm:spPr/>
      <dgm:t>
        <a:bodyPr/>
        <a:lstStyle/>
        <a:p>
          <a:endParaRPr lang="ga-IE" dirty="0"/>
        </a:p>
      </dgm:t>
    </dgm:pt>
    <dgm:pt modelId="{FAEAC45C-52DD-477B-818C-1F2B2A84D597}" type="parTrans" cxnId="{D07D2C1D-9757-49F1-99A3-421BB2BE6EFE}">
      <dgm:prSet/>
      <dgm:spPr/>
      <dgm:t>
        <a:bodyPr/>
        <a:lstStyle/>
        <a:p>
          <a:endParaRPr lang="ga-IE"/>
        </a:p>
      </dgm:t>
    </dgm:pt>
    <dgm:pt modelId="{3C304D5E-E5DB-4BC7-A9FF-E4F036A39A82}" type="sibTrans" cxnId="{D07D2C1D-9757-49F1-99A3-421BB2BE6EFE}">
      <dgm:prSet/>
      <dgm:spPr/>
      <dgm:t>
        <a:bodyPr/>
        <a:lstStyle/>
        <a:p>
          <a:endParaRPr lang="ga-IE"/>
        </a:p>
      </dgm:t>
    </dgm:pt>
    <dgm:pt modelId="{46009CEC-87CE-41E4-AC55-DB60EC1A4D83}">
      <dgm:prSet/>
      <dgm:spPr/>
      <dgm:t>
        <a:bodyPr/>
        <a:lstStyle/>
        <a:p>
          <a:endParaRPr lang="ga-IE" dirty="0"/>
        </a:p>
      </dgm:t>
    </dgm:pt>
    <dgm:pt modelId="{BBA774E1-0619-484D-800E-A7654FE99988}" type="parTrans" cxnId="{54CFCFC1-E619-49E9-9FF1-C5CC2E6A4627}">
      <dgm:prSet/>
      <dgm:spPr/>
      <dgm:t>
        <a:bodyPr/>
        <a:lstStyle/>
        <a:p>
          <a:endParaRPr lang="ga-IE"/>
        </a:p>
      </dgm:t>
    </dgm:pt>
    <dgm:pt modelId="{D313CFB9-D78B-49D9-9670-0FBC4D4D4F00}" type="sibTrans" cxnId="{54CFCFC1-E619-49E9-9FF1-C5CC2E6A4627}">
      <dgm:prSet/>
      <dgm:spPr/>
      <dgm:t>
        <a:bodyPr/>
        <a:lstStyle/>
        <a:p>
          <a:endParaRPr lang="ga-IE"/>
        </a:p>
      </dgm:t>
    </dgm:pt>
    <dgm:pt modelId="{E5AA7247-E77B-4010-AD0F-DC265FC5B5E7}">
      <dgm:prSet/>
      <dgm:spPr/>
      <dgm:t>
        <a:bodyPr/>
        <a:lstStyle/>
        <a:p>
          <a:endParaRPr lang="ga-IE" dirty="0"/>
        </a:p>
      </dgm:t>
    </dgm:pt>
    <dgm:pt modelId="{C128EA18-8D35-4E64-A14B-A6184753FB56}" type="parTrans" cxnId="{66507AD6-6157-4503-AE72-C5C8B4605D9D}">
      <dgm:prSet/>
      <dgm:spPr/>
      <dgm:t>
        <a:bodyPr/>
        <a:lstStyle/>
        <a:p>
          <a:endParaRPr lang="ga-IE"/>
        </a:p>
      </dgm:t>
    </dgm:pt>
    <dgm:pt modelId="{3315BB90-7B6D-4F15-BA34-A7B8B659E42A}" type="sibTrans" cxnId="{66507AD6-6157-4503-AE72-C5C8B4605D9D}">
      <dgm:prSet/>
      <dgm:spPr/>
      <dgm:t>
        <a:bodyPr/>
        <a:lstStyle/>
        <a:p>
          <a:endParaRPr lang="ga-IE"/>
        </a:p>
      </dgm:t>
    </dgm:pt>
    <dgm:pt modelId="{BB270BA3-62CA-4295-9887-BDF863ACD484}">
      <dgm:prSet/>
      <dgm:spPr/>
      <dgm:t>
        <a:bodyPr/>
        <a:lstStyle/>
        <a:p>
          <a:endParaRPr lang="ga-IE" dirty="0"/>
        </a:p>
      </dgm:t>
    </dgm:pt>
    <dgm:pt modelId="{7E613499-93B0-4BD3-A463-E60601061759}" type="parTrans" cxnId="{B9447A27-FB59-4CEB-9C6A-55C111D06B30}">
      <dgm:prSet/>
      <dgm:spPr/>
      <dgm:t>
        <a:bodyPr/>
        <a:lstStyle/>
        <a:p>
          <a:endParaRPr lang="ga-IE"/>
        </a:p>
      </dgm:t>
    </dgm:pt>
    <dgm:pt modelId="{2EB796F7-AA7F-4694-924F-BBC82B55FAB5}" type="sibTrans" cxnId="{B9447A27-FB59-4CEB-9C6A-55C111D06B30}">
      <dgm:prSet/>
      <dgm:spPr/>
      <dgm:t>
        <a:bodyPr/>
        <a:lstStyle/>
        <a:p>
          <a:endParaRPr lang="ga-IE"/>
        </a:p>
      </dgm:t>
    </dgm:pt>
    <dgm:pt modelId="{88C333D0-1B9A-4589-AC3D-F9677551CEC1}">
      <dgm:prSet phldrT="[Text]"/>
      <dgm:spPr/>
      <dgm:t>
        <a:bodyPr/>
        <a:lstStyle/>
        <a:p>
          <a:r>
            <a:rPr lang="en-US" dirty="0" smtClean="0"/>
            <a:t>Other standards</a:t>
          </a:r>
          <a:endParaRPr lang="ga-IE" dirty="0"/>
        </a:p>
      </dgm:t>
    </dgm:pt>
    <dgm:pt modelId="{5504B410-A6C1-4CE7-98AD-EB89BEC67520}" type="parTrans" cxnId="{D0AB6EC5-9591-4A00-91BF-83C0CB00817A}">
      <dgm:prSet/>
      <dgm:spPr/>
      <dgm:t>
        <a:bodyPr/>
        <a:lstStyle/>
        <a:p>
          <a:endParaRPr lang="ga-IE"/>
        </a:p>
      </dgm:t>
    </dgm:pt>
    <dgm:pt modelId="{6BBA2546-C23F-41CF-90DD-67486F5A4CF7}" type="sibTrans" cxnId="{D0AB6EC5-9591-4A00-91BF-83C0CB00817A}">
      <dgm:prSet/>
      <dgm:spPr/>
      <dgm:t>
        <a:bodyPr/>
        <a:lstStyle/>
        <a:p>
          <a:endParaRPr lang="ga-IE"/>
        </a:p>
      </dgm:t>
    </dgm:pt>
    <dgm:pt modelId="{3FF8967C-50F3-4D79-A61D-23A0D752322E}">
      <dgm:prSet phldrT="[Text]"/>
      <dgm:spPr/>
      <dgm:t>
        <a:bodyPr/>
        <a:lstStyle/>
        <a:p>
          <a:r>
            <a:rPr lang="en-US" dirty="0" smtClean="0"/>
            <a:t>Term Annotation</a:t>
          </a:r>
          <a:endParaRPr lang="ga-IE" dirty="0"/>
        </a:p>
      </dgm:t>
    </dgm:pt>
    <dgm:pt modelId="{8B4F29F4-2690-4709-885D-4DC08045AF96}" type="parTrans" cxnId="{466BE84D-37DD-4C61-AFFB-8FB9CBF74DB3}">
      <dgm:prSet/>
      <dgm:spPr/>
      <dgm:t>
        <a:bodyPr/>
        <a:lstStyle/>
        <a:p>
          <a:endParaRPr lang="ga-IE"/>
        </a:p>
      </dgm:t>
    </dgm:pt>
    <dgm:pt modelId="{05A547CF-B0A3-4939-9A67-0499248B5451}" type="sibTrans" cxnId="{466BE84D-37DD-4C61-AFFB-8FB9CBF74DB3}">
      <dgm:prSet/>
      <dgm:spPr/>
      <dgm:t>
        <a:bodyPr/>
        <a:lstStyle/>
        <a:p>
          <a:endParaRPr lang="ga-IE"/>
        </a:p>
      </dgm:t>
    </dgm:pt>
    <dgm:pt modelId="{918CA48A-04F0-4B52-84D1-F1B79BC15276}">
      <dgm:prSet phldrT="[Text]"/>
      <dgm:spPr/>
      <dgm:t>
        <a:bodyPr/>
        <a:lstStyle/>
        <a:p>
          <a:r>
            <a:rPr lang="en-US" dirty="0" smtClean="0"/>
            <a:t>Directionality</a:t>
          </a:r>
          <a:endParaRPr lang="ga-IE" dirty="0"/>
        </a:p>
      </dgm:t>
    </dgm:pt>
    <dgm:pt modelId="{E9E2BE91-DD47-4133-AA0D-DEC33CB28CE5}" type="parTrans" cxnId="{57635F80-1CA5-47BB-B8BE-880E3A620F8E}">
      <dgm:prSet/>
      <dgm:spPr/>
      <dgm:t>
        <a:bodyPr/>
        <a:lstStyle/>
        <a:p>
          <a:endParaRPr lang="ga-IE"/>
        </a:p>
      </dgm:t>
    </dgm:pt>
    <dgm:pt modelId="{833DA580-3F92-4E6C-A45F-7159CCC33061}" type="sibTrans" cxnId="{57635F80-1CA5-47BB-B8BE-880E3A620F8E}">
      <dgm:prSet/>
      <dgm:spPr/>
      <dgm:t>
        <a:bodyPr/>
        <a:lstStyle/>
        <a:p>
          <a:endParaRPr lang="ga-IE"/>
        </a:p>
      </dgm:t>
    </dgm:pt>
    <dgm:pt modelId="{8D9A5A15-46CE-4183-A9EC-0BF4F02BF7F4}">
      <dgm:prSet phldrT="[Text]"/>
      <dgm:spPr/>
      <dgm:t>
        <a:bodyPr/>
        <a:lstStyle/>
        <a:p>
          <a:r>
            <a:rPr lang="en-US" dirty="0" err="1" smtClean="0"/>
            <a:t>Subflows</a:t>
          </a:r>
          <a:r>
            <a:rPr lang="en-US" dirty="0" smtClean="0"/>
            <a:t> mechanism</a:t>
          </a:r>
          <a:endParaRPr lang="ga-IE" dirty="0"/>
        </a:p>
      </dgm:t>
    </dgm:pt>
    <dgm:pt modelId="{93A44812-8D91-455F-BB79-44763E9D1E92}" type="parTrans" cxnId="{B9605637-4A12-43EF-961C-12AE815A0D47}">
      <dgm:prSet/>
      <dgm:spPr/>
      <dgm:t>
        <a:bodyPr/>
        <a:lstStyle/>
        <a:p>
          <a:endParaRPr lang="ga-IE"/>
        </a:p>
      </dgm:t>
    </dgm:pt>
    <dgm:pt modelId="{52A21AC5-8F3B-43CA-A388-B37DD4F5D8E8}" type="sibTrans" cxnId="{B9605637-4A12-43EF-961C-12AE815A0D47}">
      <dgm:prSet/>
      <dgm:spPr/>
      <dgm:t>
        <a:bodyPr/>
        <a:lstStyle/>
        <a:p>
          <a:endParaRPr lang="ga-IE"/>
        </a:p>
      </dgm:t>
    </dgm:pt>
    <dgm:pt modelId="{24BAF60C-05E2-4987-9F28-284575A29F6E}">
      <dgm:prSet phldrT="[Text]" phldr="1"/>
      <dgm:spPr/>
      <dgm:t>
        <a:bodyPr/>
        <a:lstStyle/>
        <a:p>
          <a:endParaRPr lang="ga-IE" dirty="0"/>
        </a:p>
      </dgm:t>
    </dgm:pt>
    <dgm:pt modelId="{3D2158E3-A493-4185-B2E6-233831247800}" type="parTrans" cxnId="{56B5A2B1-A87D-4285-8701-75EC7C82E3EE}">
      <dgm:prSet/>
      <dgm:spPr/>
      <dgm:t>
        <a:bodyPr/>
        <a:lstStyle/>
        <a:p>
          <a:endParaRPr lang="ga-IE"/>
        </a:p>
      </dgm:t>
    </dgm:pt>
    <dgm:pt modelId="{4C2110FB-D3FD-4B98-B51E-BC2FA86B2815}" type="sibTrans" cxnId="{56B5A2B1-A87D-4285-8701-75EC7C82E3EE}">
      <dgm:prSet/>
      <dgm:spPr/>
      <dgm:t>
        <a:bodyPr/>
        <a:lstStyle/>
        <a:p>
          <a:endParaRPr lang="ga-IE"/>
        </a:p>
      </dgm:t>
    </dgm:pt>
    <dgm:pt modelId="{48D80E54-3E6F-42DC-A531-FE9AA3BFB00C}">
      <dgm:prSet phldrT="[Text]"/>
      <dgm:spPr/>
      <dgm:t>
        <a:bodyPr/>
        <a:lstStyle/>
        <a:p>
          <a:r>
            <a:rPr lang="en-US" dirty="0" smtClean="0"/>
            <a:t>Unicode code points, fonts etc.</a:t>
          </a:r>
          <a:endParaRPr lang="ga-IE" dirty="0"/>
        </a:p>
      </dgm:t>
    </dgm:pt>
    <dgm:pt modelId="{143DE032-76E2-4506-955E-AB23940EB527}" type="parTrans" cxnId="{C46A19B8-8386-4088-A3B2-EDC01EF66601}">
      <dgm:prSet/>
      <dgm:spPr/>
      <dgm:t>
        <a:bodyPr/>
        <a:lstStyle/>
        <a:p>
          <a:endParaRPr lang="ga-IE"/>
        </a:p>
      </dgm:t>
    </dgm:pt>
    <dgm:pt modelId="{E24222A5-4C3A-4646-8D57-2FC091B10BBE}" type="sibTrans" cxnId="{C46A19B8-8386-4088-A3B2-EDC01EF66601}">
      <dgm:prSet/>
      <dgm:spPr/>
      <dgm:t>
        <a:bodyPr/>
        <a:lstStyle/>
        <a:p>
          <a:endParaRPr lang="ga-IE"/>
        </a:p>
      </dgm:t>
    </dgm:pt>
    <dgm:pt modelId="{0F4972B0-B685-45C4-AC34-58CA0FBF6FBC}">
      <dgm:prSet/>
      <dgm:spPr/>
      <dgm:t>
        <a:bodyPr/>
        <a:lstStyle/>
        <a:p>
          <a:endParaRPr lang="ga-IE" dirty="0"/>
        </a:p>
      </dgm:t>
    </dgm:pt>
    <dgm:pt modelId="{43ACD0B7-DEF7-446F-9731-43B8AA9F59F8}" type="parTrans" cxnId="{19A419AA-A82C-4CC3-8507-184039EA3AA6}">
      <dgm:prSet/>
      <dgm:spPr/>
      <dgm:t>
        <a:bodyPr/>
        <a:lstStyle/>
        <a:p>
          <a:endParaRPr lang="ga-IE"/>
        </a:p>
      </dgm:t>
    </dgm:pt>
    <dgm:pt modelId="{DC1E1285-A014-4F66-A1A4-FC655E6366D6}" type="sibTrans" cxnId="{19A419AA-A82C-4CC3-8507-184039EA3AA6}">
      <dgm:prSet/>
      <dgm:spPr/>
      <dgm:t>
        <a:bodyPr/>
        <a:lstStyle/>
        <a:p>
          <a:endParaRPr lang="ga-IE"/>
        </a:p>
      </dgm:t>
    </dgm:pt>
    <dgm:pt modelId="{CB999D50-A56F-4508-8C24-3210E126E1EB}">
      <dgm:prSet/>
      <dgm:spPr/>
      <dgm:t>
        <a:bodyPr/>
        <a:lstStyle/>
        <a:p>
          <a:endParaRPr lang="ga-IE" dirty="0"/>
        </a:p>
      </dgm:t>
    </dgm:pt>
    <dgm:pt modelId="{9DDFC479-3279-483B-AE5D-8A48235725B0}" type="parTrans" cxnId="{625971C6-652B-405D-AD25-FF73E0D9D860}">
      <dgm:prSet/>
      <dgm:spPr/>
      <dgm:t>
        <a:bodyPr/>
        <a:lstStyle/>
        <a:p>
          <a:endParaRPr lang="ga-IE"/>
        </a:p>
      </dgm:t>
    </dgm:pt>
    <dgm:pt modelId="{9C32F48B-43FD-4780-B717-E8A22DCEE5E3}" type="sibTrans" cxnId="{625971C6-652B-405D-AD25-FF73E0D9D860}">
      <dgm:prSet/>
      <dgm:spPr/>
      <dgm:t>
        <a:bodyPr/>
        <a:lstStyle/>
        <a:p>
          <a:endParaRPr lang="ga-IE"/>
        </a:p>
      </dgm:t>
    </dgm:pt>
    <dgm:pt modelId="{1EA25CA0-FC1C-4849-A9E5-6D4F27BC4BEC}">
      <dgm:prSet/>
      <dgm:spPr/>
      <dgm:t>
        <a:bodyPr/>
        <a:lstStyle/>
        <a:p>
          <a:endParaRPr lang="ga-IE" dirty="0"/>
        </a:p>
      </dgm:t>
    </dgm:pt>
    <dgm:pt modelId="{E096209F-026C-4139-84EB-2E290D6F3D58}" type="parTrans" cxnId="{8ECAD8FA-304E-47EB-932C-7DCD3B8454F3}">
      <dgm:prSet/>
      <dgm:spPr/>
      <dgm:t>
        <a:bodyPr/>
        <a:lstStyle/>
        <a:p>
          <a:endParaRPr lang="ga-IE"/>
        </a:p>
      </dgm:t>
    </dgm:pt>
    <dgm:pt modelId="{FFE70601-B2A3-4025-ACFD-E2ADA205E72C}" type="sibTrans" cxnId="{8ECAD8FA-304E-47EB-932C-7DCD3B8454F3}">
      <dgm:prSet/>
      <dgm:spPr/>
      <dgm:t>
        <a:bodyPr/>
        <a:lstStyle/>
        <a:p>
          <a:endParaRPr lang="ga-IE"/>
        </a:p>
      </dgm:t>
    </dgm:pt>
    <dgm:pt modelId="{9C2153F1-6A40-44F2-ABAF-CD461453026A}">
      <dgm:prSet phldrT="[Text]"/>
      <dgm:spPr/>
      <dgm:t>
        <a:bodyPr/>
        <a:lstStyle/>
        <a:p>
          <a:endParaRPr lang="ga-IE" dirty="0"/>
        </a:p>
      </dgm:t>
    </dgm:pt>
    <dgm:pt modelId="{E8D8F3FF-47A6-436A-A301-C463635FD3B7}" type="parTrans" cxnId="{6FECF22F-BC89-40F1-A4CB-6A0EAB444206}">
      <dgm:prSet/>
      <dgm:spPr/>
      <dgm:t>
        <a:bodyPr/>
        <a:lstStyle/>
        <a:p>
          <a:endParaRPr lang="ga-IE"/>
        </a:p>
      </dgm:t>
    </dgm:pt>
    <dgm:pt modelId="{E8217F2A-32A8-46A4-B79D-A6178DB98FCD}" type="sibTrans" cxnId="{6FECF22F-BC89-40F1-A4CB-6A0EAB444206}">
      <dgm:prSet/>
      <dgm:spPr/>
      <dgm:t>
        <a:bodyPr/>
        <a:lstStyle/>
        <a:p>
          <a:endParaRPr lang="ga-IE"/>
        </a:p>
      </dgm:t>
    </dgm:pt>
    <dgm:pt modelId="{171794B5-4690-4BC1-AE29-5821F119DCDF}">
      <dgm:prSet phldrT="[Text]"/>
      <dgm:spPr/>
      <dgm:t>
        <a:bodyPr/>
        <a:lstStyle/>
        <a:p>
          <a:r>
            <a:rPr lang="en-US" dirty="0" err="1" smtClean="0"/>
            <a:t>srcLang</a:t>
          </a:r>
          <a:r>
            <a:rPr lang="en-US" dirty="0" smtClean="0"/>
            <a:t>, </a:t>
          </a:r>
          <a:r>
            <a:rPr lang="en-US" dirty="0" err="1" smtClean="0"/>
            <a:t>trgLang</a:t>
          </a:r>
          <a:r>
            <a:rPr lang="en-US" dirty="0" smtClean="0"/>
            <a:t>, </a:t>
          </a:r>
          <a:r>
            <a:rPr lang="en-US" dirty="0" err="1" smtClean="0"/>
            <a:t>xml:lang</a:t>
          </a:r>
          <a:r>
            <a:rPr lang="en-US" dirty="0" smtClean="0"/>
            <a:t>, </a:t>
          </a:r>
          <a:r>
            <a:rPr lang="en-US" dirty="0" err="1" smtClean="0"/>
            <a:t>itsm:lang</a:t>
          </a:r>
          <a:endParaRPr lang="ga-IE" dirty="0"/>
        </a:p>
      </dgm:t>
    </dgm:pt>
    <dgm:pt modelId="{C7C0C7F7-C3C1-4DD6-89AD-7807B024178E}" type="parTrans" cxnId="{04E9A7EE-1EF6-4EB8-BEB1-5E1BD8E5B763}">
      <dgm:prSet/>
      <dgm:spPr/>
      <dgm:t>
        <a:bodyPr/>
        <a:lstStyle/>
        <a:p>
          <a:endParaRPr lang="ga-IE"/>
        </a:p>
      </dgm:t>
    </dgm:pt>
    <dgm:pt modelId="{6E311928-54D2-466E-B429-007E5F849F6D}" type="sibTrans" cxnId="{04E9A7EE-1EF6-4EB8-BEB1-5E1BD8E5B763}">
      <dgm:prSet/>
      <dgm:spPr/>
      <dgm:t>
        <a:bodyPr/>
        <a:lstStyle/>
        <a:p>
          <a:endParaRPr lang="ga-IE"/>
        </a:p>
      </dgm:t>
    </dgm:pt>
    <dgm:pt modelId="{EA7FA205-F899-4FE8-90EA-1F463FCCB3BC}">
      <dgm:prSet phldrT="[Text]"/>
      <dgm:spPr/>
      <dgm:t>
        <a:bodyPr/>
        <a:lstStyle/>
        <a:p>
          <a:r>
            <a:rPr lang="en-US" dirty="0" err="1" smtClean="0"/>
            <a:t>Itsm:domains</a:t>
          </a:r>
          <a:endParaRPr lang="en-US" dirty="0" smtClean="0"/>
        </a:p>
      </dgm:t>
    </dgm:pt>
    <dgm:pt modelId="{96D9926E-55A6-4C21-B68F-F5AC10D37CEB}" type="parTrans" cxnId="{37D086CB-B6DB-4DC6-A041-B5D01F4B8E6A}">
      <dgm:prSet/>
      <dgm:spPr/>
      <dgm:t>
        <a:bodyPr/>
        <a:lstStyle/>
        <a:p>
          <a:endParaRPr lang="ga-IE"/>
        </a:p>
      </dgm:t>
    </dgm:pt>
    <dgm:pt modelId="{D7E5F5CA-A21B-4C49-97ED-87F079144FAE}" type="sibTrans" cxnId="{37D086CB-B6DB-4DC6-A041-B5D01F4B8E6A}">
      <dgm:prSet/>
      <dgm:spPr/>
      <dgm:t>
        <a:bodyPr/>
        <a:lstStyle/>
        <a:p>
          <a:endParaRPr lang="ga-IE"/>
        </a:p>
      </dgm:t>
    </dgm:pt>
    <dgm:pt modelId="{428AB592-5677-416C-8730-CE17406BBAFD}">
      <dgm:prSet phldrT="[Text]"/>
      <dgm:spPr/>
      <dgm:t>
        <a:bodyPr/>
        <a:lstStyle/>
        <a:p>
          <a:r>
            <a:rPr lang="en-US" dirty="0" smtClean="0"/>
            <a:t>ITSM Text Analytics</a:t>
          </a:r>
        </a:p>
      </dgm:t>
    </dgm:pt>
    <dgm:pt modelId="{EE58C2EA-C8C2-411F-BAD8-F72B0DBD2A06}" type="parTrans" cxnId="{5582D08A-A7B9-48E3-AB9E-4005514C92F3}">
      <dgm:prSet/>
      <dgm:spPr/>
      <dgm:t>
        <a:bodyPr/>
        <a:lstStyle/>
        <a:p>
          <a:endParaRPr lang="ga-IE"/>
        </a:p>
      </dgm:t>
    </dgm:pt>
    <dgm:pt modelId="{5EDD940B-1C15-4949-875F-37B6005B301A}" type="sibTrans" cxnId="{5582D08A-A7B9-48E3-AB9E-4005514C92F3}">
      <dgm:prSet/>
      <dgm:spPr/>
      <dgm:t>
        <a:bodyPr/>
        <a:lstStyle/>
        <a:p>
          <a:endParaRPr lang="ga-IE"/>
        </a:p>
      </dgm:t>
    </dgm:pt>
    <dgm:pt modelId="{95FFB812-C560-4490-B954-871E6D03E118}">
      <dgm:prSet phldrT="[Text]"/>
      <dgm:spPr/>
      <dgm:t>
        <a:bodyPr/>
        <a:lstStyle/>
        <a:p>
          <a:r>
            <a:rPr lang="en-US" dirty="0" smtClean="0"/>
            <a:t>Extraction / ITSM mechanism</a:t>
          </a:r>
        </a:p>
      </dgm:t>
    </dgm:pt>
    <dgm:pt modelId="{85B552B2-5ED4-44B3-BA0C-3DA4AABB6406}" type="parTrans" cxnId="{1B751597-DF64-499A-ACB4-09F19F4109E0}">
      <dgm:prSet/>
      <dgm:spPr/>
      <dgm:t>
        <a:bodyPr/>
        <a:lstStyle/>
        <a:p>
          <a:endParaRPr lang="ga-IE"/>
        </a:p>
      </dgm:t>
    </dgm:pt>
    <dgm:pt modelId="{9039FAE5-877A-482D-8C81-7D38174CC4BD}" type="sibTrans" cxnId="{1B751597-DF64-499A-ACB4-09F19F4109E0}">
      <dgm:prSet/>
      <dgm:spPr/>
      <dgm:t>
        <a:bodyPr/>
        <a:lstStyle/>
        <a:p>
          <a:endParaRPr lang="ga-IE"/>
        </a:p>
      </dgm:t>
    </dgm:pt>
    <dgm:pt modelId="{783A2065-6D48-4DF9-979F-A168F4D52F03}">
      <dgm:prSet phldrT="[Text]"/>
      <dgm:spPr/>
      <dgm:t>
        <a:bodyPr/>
        <a:lstStyle/>
        <a:p>
          <a:r>
            <a:rPr lang="en-US" dirty="0" smtClean="0"/>
            <a:t>res: module</a:t>
          </a:r>
        </a:p>
      </dgm:t>
    </dgm:pt>
    <dgm:pt modelId="{5E97E9EA-A197-4430-9B0F-C57C80BF509C}" type="parTrans" cxnId="{580FB1E8-5DC6-4A5B-A64E-5AB9CE607EC3}">
      <dgm:prSet/>
      <dgm:spPr/>
      <dgm:t>
        <a:bodyPr/>
        <a:lstStyle/>
        <a:p>
          <a:endParaRPr lang="ga-IE"/>
        </a:p>
      </dgm:t>
    </dgm:pt>
    <dgm:pt modelId="{C723794F-1FF7-48E9-96A4-5FCA25F08D58}" type="sibTrans" cxnId="{580FB1E8-5DC6-4A5B-A64E-5AB9CE607EC3}">
      <dgm:prSet/>
      <dgm:spPr/>
      <dgm:t>
        <a:bodyPr/>
        <a:lstStyle/>
        <a:p>
          <a:endParaRPr lang="ga-IE"/>
        </a:p>
      </dgm:t>
    </dgm:pt>
    <dgm:pt modelId="{5310AFC6-E982-43B8-AE27-D89E774A6701}">
      <dgm:prSet phldrT="[Text]"/>
      <dgm:spPr/>
      <dgm:t>
        <a:bodyPr/>
        <a:lstStyle/>
        <a:p>
          <a:r>
            <a:rPr lang="en-US" dirty="0" smtClean="0"/>
            <a:t>&lt;source&gt; &amp; &lt;target&gt; siblings</a:t>
          </a:r>
        </a:p>
      </dgm:t>
    </dgm:pt>
    <dgm:pt modelId="{EA9A37D9-D1F7-4855-9DAD-C95607236887}" type="parTrans" cxnId="{0150A579-9958-4B5B-A69D-86F73FD69B15}">
      <dgm:prSet/>
      <dgm:spPr/>
      <dgm:t>
        <a:bodyPr/>
        <a:lstStyle/>
        <a:p>
          <a:endParaRPr lang="ga-IE"/>
        </a:p>
      </dgm:t>
    </dgm:pt>
    <dgm:pt modelId="{67D5DFC3-6E9A-407F-8564-A3D41EF5BBAC}" type="sibTrans" cxnId="{0150A579-9958-4B5B-A69D-86F73FD69B15}">
      <dgm:prSet/>
      <dgm:spPr/>
      <dgm:t>
        <a:bodyPr/>
        <a:lstStyle/>
        <a:p>
          <a:endParaRPr lang="ga-IE"/>
        </a:p>
      </dgm:t>
    </dgm:pt>
    <dgm:pt modelId="{C7BB8908-7DC8-4C40-8FF2-34C0578C1739}">
      <dgm:prSet phldrT="[Text]"/>
      <dgm:spPr/>
      <dgm:t>
        <a:bodyPr/>
        <a:lstStyle/>
        <a:p>
          <a:r>
            <a:rPr lang="en-US" dirty="0" smtClean="0"/>
            <a:t>XLIFF specific ID and FRAGID </a:t>
          </a:r>
        </a:p>
      </dgm:t>
    </dgm:pt>
    <dgm:pt modelId="{72CA4861-72B5-454B-A125-F0E8FE6EA099}" type="parTrans" cxnId="{90D12F87-0E1F-425A-BB1E-D5D338145254}">
      <dgm:prSet/>
      <dgm:spPr/>
      <dgm:t>
        <a:bodyPr/>
        <a:lstStyle/>
        <a:p>
          <a:endParaRPr lang="ga-IE"/>
        </a:p>
      </dgm:t>
    </dgm:pt>
    <dgm:pt modelId="{CE7C55CF-7F33-4624-A3A6-4837EF22A5BF}" type="sibTrans" cxnId="{90D12F87-0E1F-425A-BB1E-D5D338145254}">
      <dgm:prSet/>
      <dgm:spPr/>
      <dgm:t>
        <a:bodyPr/>
        <a:lstStyle/>
        <a:p>
          <a:endParaRPr lang="ga-IE"/>
        </a:p>
      </dgm:t>
    </dgm:pt>
    <dgm:pt modelId="{6D9FB384-9569-4397-A88A-7C87F79FD11A}">
      <dgm:prSet phldrT="[Text]"/>
      <dgm:spPr/>
      <dgm:t>
        <a:bodyPr/>
        <a:lstStyle/>
        <a:p>
          <a:r>
            <a:rPr lang="en-US" dirty="0" err="1" smtClean="0"/>
            <a:t>xml:space</a:t>
          </a:r>
          <a:endParaRPr lang="en-US" dirty="0" smtClean="0"/>
        </a:p>
      </dgm:t>
    </dgm:pt>
    <dgm:pt modelId="{173A796E-6169-4FEF-9B5E-5EE3891198CA}" type="parTrans" cxnId="{09D6F91C-03EA-4C42-82E4-B367908E34C3}">
      <dgm:prSet/>
      <dgm:spPr/>
      <dgm:t>
        <a:bodyPr/>
        <a:lstStyle/>
        <a:p>
          <a:endParaRPr lang="ga-IE"/>
        </a:p>
      </dgm:t>
    </dgm:pt>
    <dgm:pt modelId="{29E82B45-52D3-474F-B6E6-BCA101DE1957}" type="sibTrans" cxnId="{09D6F91C-03EA-4C42-82E4-B367908E34C3}">
      <dgm:prSet/>
      <dgm:spPr/>
      <dgm:t>
        <a:bodyPr/>
        <a:lstStyle/>
        <a:p>
          <a:endParaRPr lang="ga-IE"/>
        </a:p>
      </dgm:t>
    </dgm:pt>
    <dgm:pt modelId="{6BE7A34A-FFAA-438F-AC6E-E6A33784610A}">
      <dgm:prSet phldrT="[Text]"/>
      <dgm:spPr/>
      <dgm:t>
        <a:bodyPr/>
        <a:lstStyle/>
        <a:p>
          <a:r>
            <a:rPr lang="en-US" dirty="0" smtClean="0"/>
            <a:t>ITSM LQI</a:t>
          </a:r>
        </a:p>
      </dgm:t>
    </dgm:pt>
    <dgm:pt modelId="{872FBE81-FBAA-4B18-A331-6613BAA68964}" type="parTrans" cxnId="{323D9130-4C13-4A84-8BB6-0FDA880F159A}">
      <dgm:prSet/>
      <dgm:spPr/>
      <dgm:t>
        <a:bodyPr/>
        <a:lstStyle/>
        <a:p>
          <a:endParaRPr lang="ga-IE"/>
        </a:p>
      </dgm:t>
    </dgm:pt>
    <dgm:pt modelId="{A6A4328A-5A8E-4DD4-B75C-DC0612A980A5}" type="sibTrans" cxnId="{323D9130-4C13-4A84-8BB6-0FDA880F159A}">
      <dgm:prSet/>
      <dgm:spPr/>
      <dgm:t>
        <a:bodyPr/>
        <a:lstStyle/>
        <a:p>
          <a:endParaRPr lang="ga-IE"/>
        </a:p>
      </dgm:t>
    </dgm:pt>
    <dgm:pt modelId="{4B1ED155-E1F8-4278-A817-9C7F57BC2825}">
      <dgm:prSet phldrT="[Text]"/>
      <dgm:spPr/>
      <dgm:t>
        <a:bodyPr/>
        <a:lstStyle/>
        <a:p>
          <a:r>
            <a:rPr lang="en-US" dirty="0" smtClean="0"/>
            <a:t>ITSM LQR</a:t>
          </a:r>
        </a:p>
      </dgm:t>
    </dgm:pt>
    <dgm:pt modelId="{5123366A-A07B-49ED-87DC-FE1797720D17}" type="parTrans" cxnId="{9BA93EFF-B60A-4550-88E9-29A3833612DD}">
      <dgm:prSet/>
      <dgm:spPr/>
      <dgm:t>
        <a:bodyPr/>
        <a:lstStyle/>
        <a:p>
          <a:endParaRPr lang="ga-IE"/>
        </a:p>
      </dgm:t>
    </dgm:pt>
    <dgm:pt modelId="{6641DED5-D65B-44F7-818C-2DD7F543FB20}" type="sibTrans" cxnId="{9BA93EFF-B60A-4550-88E9-29A3833612DD}">
      <dgm:prSet/>
      <dgm:spPr/>
      <dgm:t>
        <a:bodyPr/>
        <a:lstStyle/>
        <a:p>
          <a:endParaRPr lang="ga-IE"/>
        </a:p>
      </dgm:t>
    </dgm:pt>
    <dgm:pt modelId="{009A87F5-2AF0-4E8E-B38F-C056D176D471}">
      <dgm:prSet phldrT="[Text]"/>
      <dgm:spPr/>
      <dgm:t>
        <a:bodyPr/>
        <a:lstStyle/>
        <a:p>
          <a:r>
            <a:rPr lang="en-US" dirty="0" err="1" smtClean="0"/>
            <a:t>mtc</a:t>
          </a:r>
          <a:r>
            <a:rPr lang="en-US" dirty="0" smtClean="0"/>
            <a:t>: module / </a:t>
          </a:r>
          <a:r>
            <a:rPr lang="en-US" dirty="0" err="1" smtClean="0"/>
            <a:t>itsm:mtConfidence</a:t>
          </a:r>
          <a:endParaRPr lang="en-US" dirty="0" smtClean="0"/>
        </a:p>
      </dgm:t>
    </dgm:pt>
    <dgm:pt modelId="{2F55835D-D820-4E5E-9CF1-750EA1982AD7}" type="parTrans" cxnId="{11102A16-B429-4AD1-A326-B056D959F299}">
      <dgm:prSet/>
      <dgm:spPr/>
      <dgm:t>
        <a:bodyPr/>
        <a:lstStyle/>
        <a:p>
          <a:endParaRPr lang="ga-IE"/>
        </a:p>
      </dgm:t>
    </dgm:pt>
    <dgm:pt modelId="{8ECD55AA-3F51-4B7B-931C-C42E5D429AAF}" type="sibTrans" cxnId="{11102A16-B429-4AD1-A326-B056D959F299}">
      <dgm:prSet/>
      <dgm:spPr/>
      <dgm:t>
        <a:bodyPr/>
        <a:lstStyle/>
        <a:p>
          <a:endParaRPr lang="ga-IE"/>
        </a:p>
      </dgm:t>
    </dgm:pt>
    <dgm:pt modelId="{DCADA253-C6EA-475E-B6DF-F00198B3A23D}">
      <dgm:prSet phldrT="[Text]"/>
      <dgm:spPr/>
      <dgm:t>
        <a:bodyPr/>
        <a:lstStyle/>
        <a:p>
          <a:r>
            <a:rPr lang="en-US" dirty="0" smtClean="0"/>
            <a:t>ITSM Allowed Characters</a:t>
          </a:r>
        </a:p>
      </dgm:t>
    </dgm:pt>
    <dgm:pt modelId="{D66F469F-B560-42E3-A02F-C696E0D8B456}" type="parTrans" cxnId="{2BBDAD09-CAC4-472C-8265-EDD6DB71F5E5}">
      <dgm:prSet/>
      <dgm:spPr/>
      <dgm:t>
        <a:bodyPr/>
        <a:lstStyle/>
        <a:p>
          <a:endParaRPr lang="ga-IE"/>
        </a:p>
      </dgm:t>
    </dgm:pt>
    <dgm:pt modelId="{6B13E6F4-7B3D-4E0B-B93C-4D6DEA95C141}" type="sibTrans" cxnId="{2BBDAD09-CAC4-472C-8265-EDD6DB71F5E5}">
      <dgm:prSet/>
      <dgm:spPr/>
      <dgm:t>
        <a:bodyPr/>
        <a:lstStyle/>
        <a:p>
          <a:endParaRPr lang="ga-IE"/>
        </a:p>
      </dgm:t>
    </dgm:pt>
    <dgm:pt modelId="{A3B9A6E5-8990-4730-A422-9CE4F1227B98}">
      <dgm:prSet phldrT="[Text]"/>
      <dgm:spPr/>
      <dgm:t>
        <a:bodyPr/>
        <a:lstStyle/>
        <a:p>
          <a:r>
            <a:rPr lang="en-US" dirty="0" err="1" smtClean="0"/>
            <a:t>slr</a:t>
          </a:r>
          <a:r>
            <a:rPr lang="en-US" dirty="0" smtClean="0"/>
            <a:t>: module</a:t>
          </a:r>
        </a:p>
      </dgm:t>
    </dgm:pt>
    <dgm:pt modelId="{F87A897D-3074-4CDD-B2F7-433D816F15AC}" type="parTrans" cxnId="{C1924E34-5389-46AF-992F-9DD83568FF7F}">
      <dgm:prSet/>
      <dgm:spPr/>
      <dgm:t>
        <a:bodyPr/>
        <a:lstStyle/>
        <a:p>
          <a:endParaRPr lang="ga-IE"/>
        </a:p>
      </dgm:t>
    </dgm:pt>
    <dgm:pt modelId="{E042081B-978E-4DD0-85A1-94C44CD01AB0}" type="sibTrans" cxnId="{C1924E34-5389-46AF-992F-9DD83568FF7F}">
      <dgm:prSet/>
      <dgm:spPr/>
      <dgm:t>
        <a:bodyPr/>
        <a:lstStyle/>
        <a:p>
          <a:endParaRPr lang="ga-IE"/>
        </a:p>
      </dgm:t>
    </dgm:pt>
    <dgm:pt modelId="{CE538031-9D96-434F-88CB-1303A71B9F2B}">
      <dgm:prSet phldrT="[Text]"/>
      <dgm:spPr/>
      <dgm:t>
        <a:bodyPr/>
        <a:lstStyle/>
        <a:p>
          <a:r>
            <a:rPr lang="en-US" dirty="0" smtClean="0"/>
            <a:t>TBX</a:t>
          </a:r>
          <a:endParaRPr lang="ga-IE" dirty="0"/>
        </a:p>
      </dgm:t>
    </dgm:pt>
    <dgm:pt modelId="{99DE0B07-F855-4AAA-A95B-97568344CCDD}" type="parTrans" cxnId="{0C0DF78B-9ED5-4006-BE35-54CF44C521B5}">
      <dgm:prSet/>
      <dgm:spPr/>
      <dgm:t>
        <a:bodyPr/>
        <a:lstStyle/>
        <a:p>
          <a:endParaRPr lang="ga-IE"/>
        </a:p>
      </dgm:t>
    </dgm:pt>
    <dgm:pt modelId="{9774ECE5-46B1-44C8-9497-CD6654311B14}" type="sibTrans" cxnId="{0C0DF78B-9ED5-4006-BE35-54CF44C521B5}">
      <dgm:prSet/>
      <dgm:spPr/>
      <dgm:t>
        <a:bodyPr/>
        <a:lstStyle/>
        <a:p>
          <a:endParaRPr lang="ga-IE"/>
        </a:p>
      </dgm:t>
    </dgm:pt>
    <dgm:pt modelId="{770BD57A-DFA2-4A77-82DD-970DBD7B1C56}">
      <dgm:prSet phldrT="[Text]"/>
      <dgm:spPr/>
      <dgm:t>
        <a:bodyPr/>
        <a:lstStyle/>
        <a:p>
          <a:r>
            <a:rPr lang="en-US" dirty="0" smtClean="0"/>
            <a:t>UAX #9</a:t>
          </a:r>
          <a:endParaRPr lang="ga-IE" dirty="0"/>
        </a:p>
      </dgm:t>
    </dgm:pt>
    <dgm:pt modelId="{C1EDEC5D-878A-4071-94C6-5D07B3FDAF14}" type="parTrans" cxnId="{63883C49-34BD-4DFB-A31C-4532E5D072EF}">
      <dgm:prSet/>
      <dgm:spPr/>
      <dgm:t>
        <a:bodyPr/>
        <a:lstStyle/>
        <a:p>
          <a:endParaRPr lang="ga-IE"/>
        </a:p>
      </dgm:t>
    </dgm:pt>
    <dgm:pt modelId="{22215FCD-4227-4577-8D87-D36968B782E9}" type="sibTrans" cxnId="{63883C49-34BD-4DFB-A31C-4532E5D072EF}">
      <dgm:prSet/>
      <dgm:spPr/>
      <dgm:t>
        <a:bodyPr/>
        <a:lstStyle/>
        <a:p>
          <a:endParaRPr lang="ga-IE"/>
        </a:p>
      </dgm:t>
    </dgm:pt>
    <dgm:pt modelId="{3B974B4C-DD86-4FB7-8844-4BC51EF08F37}">
      <dgm:prSet phldrT="[Text]"/>
      <dgm:spPr/>
      <dgm:t>
        <a:bodyPr/>
        <a:lstStyle/>
        <a:p>
          <a:r>
            <a:rPr lang="en-US" dirty="0" smtClean="0"/>
            <a:t>locale specific layouts for HTML</a:t>
          </a:r>
          <a:endParaRPr lang="ga-IE" dirty="0"/>
        </a:p>
      </dgm:t>
    </dgm:pt>
    <dgm:pt modelId="{37D826B8-4A7B-4920-A3E7-85B6739D11E8}" type="parTrans" cxnId="{49FA0013-D6B0-40F7-A9C8-AEF20272BDC3}">
      <dgm:prSet/>
      <dgm:spPr/>
      <dgm:t>
        <a:bodyPr/>
        <a:lstStyle/>
        <a:p>
          <a:endParaRPr lang="ga-IE"/>
        </a:p>
      </dgm:t>
    </dgm:pt>
    <dgm:pt modelId="{CA578E27-0CB4-4679-91DC-3B92D811E3BA}" type="sibTrans" cxnId="{49FA0013-D6B0-40F7-A9C8-AEF20272BDC3}">
      <dgm:prSet/>
      <dgm:spPr/>
      <dgm:t>
        <a:bodyPr/>
        <a:lstStyle/>
        <a:p>
          <a:endParaRPr lang="ga-IE"/>
        </a:p>
      </dgm:t>
    </dgm:pt>
    <dgm:pt modelId="{C1385DE6-D9ED-460C-A33D-AC2127963EC5}">
      <dgm:prSet phldrT="[Text]"/>
      <dgm:spPr/>
      <dgm:t>
        <a:bodyPr/>
        <a:lstStyle/>
        <a:p>
          <a:r>
            <a:rPr lang="en-US" dirty="0" smtClean="0"/>
            <a:t>BCP47</a:t>
          </a:r>
          <a:endParaRPr lang="ga-IE" dirty="0"/>
        </a:p>
      </dgm:t>
    </dgm:pt>
    <dgm:pt modelId="{7D037041-5A91-47C1-96FE-D18E7B168714}" type="parTrans" cxnId="{A92F0AB1-7763-44F5-B5B8-9335BFE02BBD}">
      <dgm:prSet/>
      <dgm:spPr/>
      <dgm:t>
        <a:bodyPr/>
        <a:lstStyle/>
        <a:p>
          <a:endParaRPr lang="ga-IE"/>
        </a:p>
      </dgm:t>
    </dgm:pt>
    <dgm:pt modelId="{5BFAB163-F2AC-49C5-A003-354C2F2728E4}" type="sibTrans" cxnId="{A92F0AB1-7763-44F5-B5B8-9335BFE02BBD}">
      <dgm:prSet/>
      <dgm:spPr/>
      <dgm:t>
        <a:bodyPr/>
        <a:lstStyle/>
        <a:p>
          <a:endParaRPr lang="ga-IE"/>
        </a:p>
      </dgm:t>
    </dgm:pt>
    <dgm:pt modelId="{1BF024FC-D771-40A7-BF69-173CE1918A15}">
      <dgm:prSet phldrT="[Text]"/>
      <dgm:spPr/>
      <dgm:t>
        <a:bodyPr/>
        <a:lstStyle/>
        <a:p>
          <a:endParaRPr lang="ga-IE" dirty="0"/>
        </a:p>
      </dgm:t>
    </dgm:pt>
    <dgm:pt modelId="{91F4D27F-5CFB-43F1-851D-E815E996B438}" type="parTrans" cxnId="{C97B08AF-7483-4D68-A517-5879452D3A57}">
      <dgm:prSet/>
      <dgm:spPr/>
      <dgm:t>
        <a:bodyPr/>
        <a:lstStyle/>
        <a:p>
          <a:endParaRPr lang="ga-IE"/>
        </a:p>
      </dgm:t>
    </dgm:pt>
    <dgm:pt modelId="{22A048AF-D13E-4355-86C8-E14F0834D8D8}" type="sibTrans" cxnId="{C97B08AF-7483-4D68-A517-5879452D3A57}">
      <dgm:prSet/>
      <dgm:spPr/>
      <dgm:t>
        <a:bodyPr/>
        <a:lstStyle/>
        <a:p>
          <a:endParaRPr lang="ga-IE"/>
        </a:p>
      </dgm:t>
    </dgm:pt>
    <dgm:pt modelId="{600EB7CE-AE1F-45E8-B413-E3401B66B596}">
      <dgm:prSet phldrT="[Text]"/>
      <dgm:spPr/>
      <dgm:t>
        <a:bodyPr/>
        <a:lstStyle/>
        <a:p>
          <a:endParaRPr lang="ga-IE" dirty="0"/>
        </a:p>
      </dgm:t>
    </dgm:pt>
    <dgm:pt modelId="{14C3B9E8-BA7A-4A43-A9CB-F86C841885E4}" type="parTrans" cxnId="{4E31B34E-D038-4D86-B157-BF12A5FED683}">
      <dgm:prSet/>
      <dgm:spPr/>
      <dgm:t>
        <a:bodyPr/>
        <a:lstStyle/>
        <a:p>
          <a:endParaRPr lang="ga-IE"/>
        </a:p>
      </dgm:t>
    </dgm:pt>
    <dgm:pt modelId="{0EA73050-E791-4593-864D-F2539B2F16C8}" type="sibTrans" cxnId="{4E31B34E-D038-4D86-B157-BF12A5FED683}">
      <dgm:prSet/>
      <dgm:spPr/>
      <dgm:t>
        <a:bodyPr/>
        <a:lstStyle/>
        <a:p>
          <a:endParaRPr lang="ga-IE"/>
        </a:p>
      </dgm:t>
    </dgm:pt>
    <dgm:pt modelId="{90D11094-84D0-4AA0-877B-E736DC4B3F7F}">
      <dgm:prSet phldrT="[Text]"/>
      <dgm:spPr/>
      <dgm:t>
        <a:bodyPr/>
        <a:lstStyle/>
        <a:p>
          <a:r>
            <a:rPr lang="en-US" dirty="0" smtClean="0"/>
            <a:t>TBX</a:t>
          </a:r>
          <a:endParaRPr lang="ga-IE" dirty="0"/>
        </a:p>
      </dgm:t>
    </dgm:pt>
    <dgm:pt modelId="{1D00C1FF-33D0-443D-BBC4-FFAB6B9ACAA1}" type="parTrans" cxnId="{882EAE9D-3BFB-4B60-84C5-09A8427C5BE7}">
      <dgm:prSet/>
      <dgm:spPr/>
      <dgm:t>
        <a:bodyPr/>
        <a:lstStyle/>
        <a:p>
          <a:endParaRPr lang="ga-IE"/>
        </a:p>
      </dgm:t>
    </dgm:pt>
    <dgm:pt modelId="{C8139819-2D5D-44D4-8792-39D9305ACFA0}" type="sibTrans" cxnId="{882EAE9D-3BFB-4B60-84C5-09A8427C5BE7}">
      <dgm:prSet/>
      <dgm:spPr/>
      <dgm:t>
        <a:bodyPr/>
        <a:lstStyle/>
        <a:p>
          <a:endParaRPr lang="ga-IE"/>
        </a:p>
      </dgm:t>
    </dgm:pt>
    <dgm:pt modelId="{3849AEFD-2BC8-492D-B81B-0A1079C5BE31}">
      <dgm:prSet phldrT="[Text]"/>
      <dgm:spPr/>
      <dgm:t>
        <a:bodyPr/>
        <a:lstStyle/>
        <a:p>
          <a:endParaRPr lang="ga-IE" dirty="0"/>
        </a:p>
      </dgm:t>
    </dgm:pt>
    <dgm:pt modelId="{CCA9048B-F3FA-43C4-A5E2-F0B9E6D68156}" type="parTrans" cxnId="{FA22288C-D4CE-4AEE-B03D-EA66304FCD75}">
      <dgm:prSet/>
      <dgm:spPr/>
      <dgm:t>
        <a:bodyPr/>
        <a:lstStyle/>
        <a:p>
          <a:endParaRPr lang="ga-IE"/>
        </a:p>
      </dgm:t>
    </dgm:pt>
    <dgm:pt modelId="{9658A64C-2943-4250-AB43-3747B27AB767}" type="sibTrans" cxnId="{FA22288C-D4CE-4AEE-B03D-EA66304FCD75}">
      <dgm:prSet/>
      <dgm:spPr/>
      <dgm:t>
        <a:bodyPr/>
        <a:lstStyle/>
        <a:p>
          <a:endParaRPr lang="ga-IE"/>
        </a:p>
      </dgm:t>
    </dgm:pt>
    <dgm:pt modelId="{690C425E-205C-4189-B8AB-4403FADD5015}">
      <dgm:prSet phldrT="[Text]"/>
      <dgm:spPr/>
      <dgm:t>
        <a:bodyPr/>
        <a:lstStyle/>
        <a:p>
          <a:r>
            <a:rPr lang="en-US" dirty="0" err="1" smtClean="0"/>
            <a:t>xml:space</a:t>
          </a:r>
          <a:endParaRPr lang="ga-IE" dirty="0"/>
        </a:p>
      </dgm:t>
    </dgm:pt>
    <dgm:pt modelId="{EB1B2BCB-E59E-4D16-98CA-6A3D7C457857}" type="parTrans" cxnId="{1C6D7FFD-3CC0-44C7-8A3D-A7721F771D19}">
      <dgm:prSet/>
      <dgm:spPr/>
      <dgm:t>
        <a:bodyPr/>
        <a:lstStyle/>
        <a:p>
          <a:endParaRPr lang="ga-IE"/>
        </a:p>
      </dgm:t>
    </dgm:pt>
    <dgm:pt modelId="{438E678F-4AC1-473A-98DD-C8D2BC8A3D68}" type="sibTrans" cxnId="{1C6D7FFD-3CC0-44C7-8A3D-A7721F771D19}">
      <dgm:prSet/>
      <dgm:spPr/>
      <dgm:t>
        <a:bodyPr/>
        <a:lstStyle/>
        <a:p>
          <a:endParaRPr lang="ga-IE"/>
        </a:p>
      </dgm:t>
    </dgm:pt>
    <dgm:pt modelId="{543A31D1-04C2-4F1B-8A19-CD0C029BB2F7}">
      <dgm:prSet phldrT="[Text]"/>
      <dgm:spPr/>
      <dgm:t>
        <a:bodyPr/>
        <a:lstStyle/>
        <a:p>
          <a:r>
            <a:rPr lang="en-US" smtClean="0"/>
            <a:t>MQM</a:t>
          </a:r>
          <a:endParaRPr lang="ga-IE" dirty="0"/>
        </a:p>
      </dgm:t>
    </dgm:pt>
    <dgm:pt modelId="{C7B9E2B9-E78E-4B6B-9E1E-F5B975BDE14E}" type="parTrans" cxnId="{6B65D3A1-80B4-482A-8EB2-66F2CA204A25}">
      <dgm:prSet/>
      <dgm:spPr/>
      <dgm:t>
        <a:bodyPr/>
        <a:lstStyle/>
        <a:p>
          <a:endParaRPr lang="ga-IE"/>
        </a:p>
      </dgm:t>
    </dgm:pt>
    <dgm:pt modelId="{6D840958-20F4-453D-B7D9-300E0B1A89B0}" type="sibTrans" cxnId="{6B65D3A1-80B4-482A-8EB2-66F2CA204A25}">
      <dgm:prSet/>
      <dgm:spPr/>
      <dgm:t>
        <a:bodyPr/>
        <a:lstStyle/>
        <a:p>
          <a:endParaRPr lang="ga-IE"/>
        </a:p>
      </dgm:t>
    </dgm:pt>
    <dgm:pt modelId="{47949682-4F38-4210-B41F-82D627822684}">
      <dgm:prSet phldrT="[Text]"/>
      <dgm:spPr/>
      <dgm:t>
        <a:bodyPr/>
        <a:lstStyle/>
        <a:p>
          <a:endParaRPr lang="ga-IE" dirty="0"/>
        </a:p>
      </dgm:t>
    </dgm:pt>
    <dgm:pt modelId="{3080978A-A582-4B23-8B74-07E7BD0A9729}" type="parTrans" cxnId="{A759148E-8DDA-4118-B6B6-5197FBB989F8}">
      <dgm:prSet/>
      <dgm:spPr/>
      <dgm:t>
        <a:bodyPr/>
        <a:lstStyle/>
        <a:p>
          <a:endParaRPr lang="ga-IE"/>
        </a:p>
      </dgm:t>
    </dgm:pt>
    <dgm:pt modelId="{4D56EB6F-A778-4488-95CA-681D7CB1D00E}" type="sibTrans" cxnId="{A759148E-8DDA-4118-B6B6-5197FBB989F8}">
      <dgm:prSet/>
      <dgm:spPr/>
      <dgm:t>
        <a:bodyPr/>
        <a:lstStyle/>
        <a:p>
          <a:endParaRPr lang="ga-IE"/>
        </a:p>
      </dgm:t>
    </dgm:pt>
    <dgm:pt modelId="{4D91D0DD-28C8-4DFA-AABC-0591068C7E29}">
      <dgm:prSet phldrT="[Text]"/>
      <dgm:spPr/>
      <dgm:t>
        <a:bodyPr/>
        <a:lstStyle/>
        <a:p>
          <a:r>
            <a:rPr lang="en-US" dirty="0" smtClean="0"/>
            <a:t>TMX</a:t>
          </a:r>
          <a:endParaRPr lang="ga-IE" dirty="0"/>
        </a:p>
      </dgm:t>
    </dgm:pt>
    <dgm:pt modelId="{025EFC49-02CB-45FE-A9DB-289D11C4EC49}" type="parTrans" cxnId="{D6D9CABF-8090-4C89-B62E-E6E0C77BAB2C}">
      <dgm:prSet/>
      <dgm:spPr/>
      <dgm:t>
        <a:bodyPr/>
        <a:lstStyle/>
        <a:p>
          <a:endParaRPr lang="ga-IE"/>
        </a:p>
      </dgm:t>
    </dgm:pt>
    <dgm:pt modelId="{90395AF6-AF02-447D-9EB5-65796AC05DD5}" type="sibTrans" cxnId="{D6D9CABF-8090-4C89-B62E-E6E0C77BAB2C}">
      <dgm:prSet/>
      <dgm:spPr/>
      <dgm:t>
        <a:bodyPr/>
        <a:lstStyle/>
        <a:p>
          <a:endParaRPr lang="ga-IE"/>
        </a:p>
      </dgm:t>
    </dgm:pt>
    <dgm:pt modelId="{8B491840-BF07-479A-B296-6BD441575FB0}">
      <dgm:prSet phldrT="[Text]"/>
      <dgm:spPr/>
      <dgm:t>
        <a:bodyPr/>
        <a:lstStyle/>
        <a:p>
          <a:r>
            <a:rPr lang="en-US" dirty="0" smtClean="0"/>
            <a:t>regular expressions</a:t>
          </a:r>
          <a:endParaRPr lang="ga-IE" dirty="0"/>
        </a:p>
      </dgm:t>
    </dgm:pt>
    <dgm:pt modelId="{3E74DDCF-17FB-433B-A48B-C2FC73683EA6}" type="parTrans" cxnId="{D519C8C7-FFA7-4E85-802D-C09E3A4751F1}">
      <dgm:prSet/>
      <dgm:spPr/>
      <dgm:t>
        <a:bodyPr/>
        <a:lstStyle/>
        <a:p>
          <a:endParaRPr lang="ga-IE"/>
        </a:p>
      </dgm:t>
    </dgm:pt>
    <dgm:pt modelId="{C7BE8870-EDBA-49C0-8E94-AECEE0383172}" type="sibTrans" cxnId="{D519C8C7-FFA7-4E85-802D-C09E3A4751F1}">
      <dgm:prSet/>
      <dgm:spPr/>
      <dgm:t>
        <a:bodyPr/>
        <a:lstStyle/>
        <a:p>
          <a:endParaRPr lang="ga-IE"/>
        </a:p>
      </dgm:t>
    </dgm:pt>
    <dgm:pt modelId="{B23C6494-FE63-41E7-A92F-EB5A2513796E}">
      <dgm:prSet phldrT="[Text]"/>
      <dgm:spPr/>
      <dgm:t>
        <a:bodyPr/>
        <a:lstStyle/>
        <a:p>
          <a:r>
            <a:rPr lang="en-US" dirty="0" err="1" smtClean="0"/>
            <a:t>ctr</a:t>
          </a:r>
          <a:r>
            <a:rPr lang="en-US" dirty="0" smtClean="0"/>
            <a:t>: module + ITSM Provenance</a:t>
          </a:r>
        </a:p>
      </dgm:t>
    </dgm:pt>
    <dgm:pt modelId="{7165D3E4-A688-4835-9432-912BA2AB2AC6}" type="parTrans" cxnId="{B1F3B2EC-8395-4410-9FCB-CF88CEC45360}">
      <dgm:prSet/>
      <dgm:spPr/>
      <dgm:t>
        <a:bodyPr/>
        <a:lstStyle/>
        <a:p>
          <a:endParaRPr lang="ga-IE"/>
        </a:p>
      </dgm:t>
    </dgm:pt>
    <dgm:pt modelId="{C7F2EEEA-35C8-40A1-A9CD-EC20FAA6E057}" type="sibTrans" cxnId="{B1F3B2EC-8395-4410-9FCB-CF88CEC45360}">
      <dgm:prSet/>
      <dgm:spPr/>
      <dgm:t>
        <a:bodyPr/>
        <a:lstStyle/>
        <a:p>
          <a:endParaRPr lang="ga-IE"/>
        </a:p>
      </dgm:t>
    </dgm:pt>
    <dgm:pt modelId="{F554E97F-04F8-4CDD-989E-3646E11121DB}">
      <dgm:prSet phldrT="[Text]"/>
      <dgm:spPr/>
      <dgm:t>
        <a:bodyPr/>
        <a:lstStyle/>
        <a:p>
          <a:r>
            <a:rPr lang="en-US" dirty="0" smtClean="0"/>
            <a:t>Dublin Core</a:t>
          </a:r>
          <a:endParaRPr lang="ga-IE" dirty="0"/>
        </a:p>
      </dgm:t>
    </dgm:pt>
    <dgm:pt modelId="{DD42E630-63F5-408C-951D-180ECADCB5A4}" type="parTrans" cxnId="{8DB964C3-F8A4-4EC6-B5BC-49F1964AB561}">
      <dgm:prSet/>
      <dgm:spPr/>
      <dgm:t>
        <a:bodyPr/>
        <a:lstStyle/>
        <a:p>
          <a:endParaRPr lang="ga-IE"/>
        </a:p>
      </dgm:t>
    </dgm:pt>
    <dgm:pt modelId="{2ED7DCA3-8E1D-4461-BB64-C0608C20C87C}" type="sibTrans" cxnId="{8DB964C3-F8A4-4EC6-B5BC-49F1964AB561}">
      <dgm:prSet/>
      <dgm:spPr/>
      <dgm:t>
        <a:bodyPr/>
        <a:lstStyle/>
        <a:p>
          <a:endParaRPr lang="ga-IE"/>
        </a:p>
      </dgm:t>
    </dgm:pt>
    <dgm:pt modelId="{F9382B14-3960-48FE-B171-87D54FE4ED7C}">
      <dgm:prSet phldrT="[Text]"/>
      <dgm:spPr/>
      <dgm:t>
        <a:bodyPr/>
        <a:lstStyle/>
        <a:p>
          <a:r>
            <a:rPr lang="en-US" dirty="0" smtClean="0"/>
            <a:t>IANA media types</a:t>
          </a:r>
          <a:endParaRPr lang="ga-IE" dirty="0"/>
        </a:p>
      </dgm:t>
    </dgm:pt>
    <dgm:pt modelId="{82788787-A061-46AF-B8C5-C62A188C19AF}" type="parTrans" cxnId="{062AB608-26B5-4EDB-B84F-B2333DE5CDEE}">
      <dgm:prSet/>
      <dgm:spPr/>
      <dgm:t>
        <a:bodyPr/>
        <a:lstStyle/>
        <a:p>
          <a:endParaRPr lang="ga-IE"/>
        </a:p>
      </dgm:t>
    </dgm:pt>
    <dgm:pt modelId="{47A86505-74D9-4432-9439-434D4F382F40}" type="sibTrans" cxnId="{062AB608-26B5-4EDB-B84F-B2333DE5CDEE}">
      <dgm:prSet/>
      <dgm:spPr/>
      <dgm:t>
        <a:bodyPr/>
        <a:lstStyle/>
        <a:p>
          <a:endParaRPr lang="ga-IE"/>
        </a:p>
      </dgm:t>
    </dgm:pt>
    <dgm:pt modelId="{9F9C930C-B0EE-4174-9423-E16D83E7CE7B}">
      <dgm:prSet phldrT="[Text]"/>
      <dgm:spPr/>
      <dgm:t>
        <a:bodyPr/>
        <a:lstStyle/>
        <a:p>
          <a:endParaRPr lang="ga-IE" dirty="0"/>
        </a:p>
      </dgm:t>
    </dgm:pt>
    <dgm:pt modelId="{586E1A41-1F11-4A35-9DF3-92DB8B998DA0}" type="parTrans" cxnId="{8DA7108D-3937-48FB-B91E-F8B15B1EB15C}">
      <dgm:prSet/>
      <dgm:spPr/>
      <dgm:t>
        <a:bodyPr/>
        <a:lstStyle/>
        <a:p>
          <a:endParaRPr lang="ga-IE"/>
        </a:p>
      </dgm:t>
    </dgm:pt>
    <dgm:pt modelId="{3E72457E-2056-4A40-9668-C445170C38E2}" type="sibTrans" cxnId="{8DA7108D-3937-48FB-B91E-F8B15B1EB15C}">
      <dgm:prSet/>
      <dgm:spPr/>
      <dgm:t>
        <a:bodyPr/>
        <a:lstStyle/>
        <a:p>
          <a:endParaRPr lang="ga-IE"/>
        </a:p>
      </dgm:t>
    </dgm:pt>
    <dgm:pt modelId="{37440072-333B-49D8-A314-CA0E3178348B}">
      <dgm:prSet phldrT="[Text]"/>
      <dgm:spPr/>
      <dgm:t>
        <a:bodyPr/>
        <a:lstStyle/>
        <a:p>
          <a:r>
            <a:rPr lang="en-US" dirty="0" err="1" smtClean="0"/>
            <a:t>xml:id</a:t>
          </a:r>
          <a:endParaRPr lang="ga-IE" dirty="0"/>
        </a:p>
      </dgm:t>
    </dgm:pt>
    <dgm:pt modelId="{224CF260-1E23-414B-B2AC-D81CDB787652}" type="parTrans" cxnId="{40FECB2D-5B53-48A4-925F-86872393CDAE}">
      <dgm:prSet/>
      <dgm:spPr/>
      <dgm:t>
        <a:bodyPr/>
        <a:lstStyle/>
        <a:p>
          <a:endParaRPr lang="ga-IE"/>
        </a:p>
      </dgm:t>
    </dgm:pt>
    <dgm:pt modelId="{685DBDE5-39E9-4686-A5B9-FA05C2DA5400}" type="sibTrans" cxnId="{40FECB2D-5B53-48A4-925F-86872393CDAE}">
      <dgm:prSet/>
      <dgm:spPr/>
      <dgm:t>
        <a:bodyPr/>
        <a:lstStyle/>
        <a:p>
          <a:endParaRPr lang="ga-IE"/>
        </a:p>
      </dgm:t>
    </dgm:pt>
    <dgm:pt modelId="{0A5D9CE5-3611-4E29-882B-07A99B5DA660}">
      <dgm:prSet phldrT="[Text]"/>
      <dgm:spPr/>
      <dgm:t>
        <a:bodyPr/>
        <a:lstStyle/>
        <a:p>
          <a:endParaRPr lang="ga-IE" dirty="0"/>
        </a:p>
      </dgm:t>
    </dgm:pt>
    <dgm:pt modelId="{1E9638DE-12DA-4CEF-A346-6E5C3FD458C8}" type="parTrans" cxnId="{05FF6D09-D814-4303-AA14-E2978D8D6D63}">
      <dgm:prSet/>
      <dgm:spPr/>
      <dgm:t>
        <a:bodyPr/>
        <a:lstStyle/>
        <a:p>
          <a:endParaRPr lang="ga-IE"/>
        </a:p>
      </dgm:t>
    </dgm:pt>
    <dgm:pt modelId="{DBA8E583-43F7-4AC9-980E-DD4091B4B459}" type="sibTrans" cxnId="{05FF6D09-D814-4303-AA14-E2978D8D6D63}">
      <dgm:prSet/>
      <dgm:spPr/>
      <dgm:t>
        <a:bodyPr/>
        <a:lstStyle/>
        <a:p>
          <a:endParaRPr lang="ga-IE"/>
        </a:p>
      </dgm:t>
    </dgm:pt>
    <dgm:pt modelId="{C69FC085-DC0A-4032-B9A0-B884415B1B89}" type="pres">
      <dgm:prSet presAssocID="{6AAA7AC7-3B67-43B6-9973-92110C509CDE}" presName="theList" presStyleCnt="0">
        <dgm:presLayoutVars>
          <dgm:dir/>
          <dgm:animLvl val="lvl"/>
          <dgm:resizeHandles val="exact"/>
        </dgm:presLayoutVars>
      </dgm:prSet>
      <dgm:spPr/>
      <dgm:t>
        <a:bodyPr/>
        <a:lstStyle/>
        <a:p>
          <a:endParaRPr lang="ga-IE"/>
        </a:p>
      </dgm:t>
    </dgm:pt>
    <dgm:pt modelId="{FD3577DF-617E-4059-8964-B240525E9FF4}" type="pres">
      <dgm:prSet presAssocID="{71C4AFDD-2642-4DE3-9762-7EDBB02D04BD}" presName="compNode" presStyleCnt="0"/>
      <dgm:spPr/>
    </dgm:pt>
    <dgm:pt modelId="{9E2A288B-CF88-4BCB-93F4-F49865C130B5}" type="pres">
      <dgm:prSet presAssocID="{71C4AFDD-2642-4DE3-9762-7EDBB02D04BD}" presName="aNode" presStyleLbl="bgShp" presStyleIdx="0" presStyleCnt="4"/>
      <dgm:spPr/>
      <dgm:t>
        <a:bodyPr/>
        <a:lstStyle/>
        <a:p>
          <a:endParaRPr lang="ga-IE"/>
        </a:p>
      </dgm:t>
    </dgm:pt>
    <dgm:pt modelId="{4AE949BA-6BFE-4A97-800D-E9B27145136D}" type="pres">
      <dgm:prSet presAssocID="{71C4AFDD-2642-4DE3-9762-7EDBB02D04BD}" presName="textNode" presStyleLbl="bgShp" presStyleIdx="0" presStyleCnt="4"/>
      <dgm:spPr/>
      <dgm:t>
        <a:bodyPr/>
        <a:lstStyle/>
        <a:p>
          <a:endParaRPr lang="ga-IE"/>
        </a:p>
      </dgm:t>
    </dgm:pt>
    <dgm:pt modelId="{7129607B-1CD6-47C0-8FD2-65E9D78786B2}" type="pres">
      <dgm:prSet presAssocID="{71C4AFDD-2642-4DE3-9762-7EDBB02D04BD}" presName="compChildNode" presStyleCnt="0"/>
      <dgm:spPr/>
    </dgm:pt>
    <dgm:pt modelId="{117AA592-5BF1-4927-A057-28FF88A66707}" type="pres">
      <dgm:prSet presAssocID="{71C4AFDD-2642-4DE3-9762-7EDBB02D04BD}" presName="theInnerList" presStyleCnt="0"/>
      <dgm:spPr/>
    </dgm:pt>
    <dgm:pt modelId="{091722D7-F8EB-4C16-80DB-18760B5EC4E6}" type="pres">
      <dgm:prSet presAssocID="{AED9F6FC-BD59-4C22-B6E0-C35A293636FE}" presName="childNode" presStyleLbl="node1" presStyleIdx="0" presStyleCnt="80">
        <dgm:presLayoutVars>
          <dgm:bulletEnabled val="1"/>
        </dgm:presLayoutVars>
      </dgm:prSet>
      <dgm:spPr/>
      <dgm:t>
        <a:bodyPr/>
        <a:lstStyle/>
        <a:p>
          <a:endParaRPr lang="ga-IE"/>
        </a:p>
      </dgm:t>
    </dgm:pt>
    <dgm:pt modelId="{32F76158-BD31-414E-B114-A5E7DC343BA3}" type="pres">
      <dgm:prSet presAssocID="{AED9F6FC-BD59-4C22-B6E0-C35A293636FE}" presName="aSpace2" presStyleCnt="0"/>
      <dgm:spPr/>
    </dgm:pt>
    <dgm:pt modelId="{68132AB5-4506-4606-A356-EB49C135A382}" type="pres">
      <dgm:prSet presAssocID="{51822377-C04C-4D77-8DB9-2FB6DDF19B11}" presName="childNode" presStyleLbl="node1" presStyleIdx="1" presStyleCnt="80">
        <dgm:presLayoutVars>
          <dgm:bulletEnabled val="1"/>
        </dgm:presLayoutVars>
      </dgm:prSet>
      <dgm:spPr/>
      <dgm:t>
        <a:bodyPr/>
        <a:lstStyle/>
        <a:p>
          <a:endParaRPr lang="ga-IE"/>
        </a:p>
      </dgm:t>
    </dgm:pt>
    <dgm:pt modelId="{7BBABDA1-0F76-4140-834F-EE41483DE16C}" type="pres">
      <dgm:prSet presAssocID="{51822377-C04C-4D77-8DB9-2FB6DDF19B11}" presName="aSpace2" presStyleCnt="0"/>
      <dgm:spPr/>
    </dgm:pt>
    <dgm:pt modelId="{E14F8A88-AA28-4BF3-BD0A-F58FD7CBFF39}" type="pres">
      <dgm:prSet presAssocID="{702EDF78-A04F-47BB-98BE-E73F10A10F63}" presName="childNode" presStyleLbl="node1" presStyleIdx="2" presStyleCnt="80">
        <dgm:presLayoutVars>
          <dgm:bulletEnabled val="1"/>
        </dgm:presLayoutVars>
      </dgm:prSet>
      <dgm:spPr/>
      <dgm:t>
        <a:bodyPr/>
        <a:lstStyle/>
        <a:p>
          <a:endParaRPr lang="ga-IE"/>
        </a:p>
      </dgm:t>
    </dgm:pt>
    <dgm:pt modelId="{4E9C9322-B43F-4834-8A6D-2622E7D50CCA}" type="pres">
      <dgm:prSet presAssocID="{702EDF78-A04F-47BB-98BE-E73F10A10F63}" presName="aSpace2" presStyleCnt="0"/>
      <dgm:spPr/>
    </dgm:pt>
    <dgm:pt modelId="{5A65A9F7-7315-4789-B06F-A0E0DF5F1E1F}" type="pres">
      <dgm:prSet presAssocID="{C1B95AFB-03FB-419E-B139-EA23CF57E0B4}" presName="childNode" presStyleLbl="node1" presStyleIdx="3" presStyleCnt="80">
        <dgm:presLayoutVars>
          <dgm:bulletEnabled val="1"/>
        </dgm:presLayoutVars>
      </dgm:prSet>
      <dgm:spPr/>
      <dgm:t>
        <a:bodyPr/>
        <a:lstStyle/>
        <a:p>
          <a:endParaRPr lang="ga-IE"/>
        </a:p>
      </dgm:t>
    </dgm:pt>
    <dgm:pt modelId="{78B378EF-6CE1-41B5-A501-5F1AFDFE6458}" type="pres">
      <dgm:prSet presAssocID="{C1B95AFB-03FB-419E-B139-EA23CF57E0B4}" presName="aSpace2" presStyleCnt="0"/>
      <dgm:spPr/>
    </dgm:pt>
    <dgm:pt modelId="{D1797F67-5554-4BC6-B598-79C83018D8EA}" type="pres">
      <dgm:prSet presAssocID="{F6DAB65D-06DA-42FC-A132-9FD27BE8C18B}" presName="childNode" presStyleLbl="node1" presStyleIdx="4" presStyleCnt="80">
        <dgm:presLayoutVars>
          <dgm:bulletEnabled val="1"/>
        </dgm:presLayoutVars>
      </dgm:prSet>
      <dgm:spPr/>
      <dgm:t>
        <a:bodyPr/>
        <a:lstStyle/>
        <a:p>
          <a:endParaRPr lang="ga-IE"/>
        </a:p>
      </dgm:t>
    </dgm:pt>
    <dgm:pt modelId="{EA271E41-A86B-4B53-8E12-C0F889CC4EEB}" type="pres">
      <dgm:prSet presAssocID="{F6DAB65D-06DA-42FC-A132-9FD27BE8C18B}" presName="aSpace2" presStyleCnt="0"/>
      <dgm:spPr/>
    </dgm:pt>
    <dgm:pt modelId="{5108B776-F6D0-47EF-A135-FC0DFAB1E977}" type="pres">
      <dgm:prSet presAssocID="{59B576E4-56E9-466F-90B1-B6C50B63A6BD}" presName="childNode" presStyleLbl="node1" presStyleIdx="5" presStyleCnt="80">
        <dgm:presLayoutVars>
          <dgm:bulletEnabled val="1"/>
        </dgm:presLayoutVars>
      </dgm:prSet>
      <dgm:spPr/>
      <dgm:t>
        <a:bodyPr/>
        <a:lstStyle/>
        <a:p>
          <a:endParaRPr lang="ga-IE"/>
        </a:p>
      </dgm:t>
    </dgm:pt>
    <dgm:pt modelId="{A5DA1572-1B6A-4515-A94E-6990BF77E783}" type="pres">
      <dgm:prSet presAssocID="{59B576E4-56E9-466F-90B1-B6C50B63A6BD}" presName="aSpace2" presStyleCnt="0"/>
      <dgm:spPr/>
    </dgm:pt>
    <dgm:pt modelId="{4EAE1495-68C6-4735-88D3-CE0420F88217}" type="pres">
      <dgm:prSet presAssocID="{A14E5DAB-0496-4AD4-9336-FC3EA89B895D}" presName="childNode" presStyleLbl="node1" presStyleIdx="6" presStyleCnt="80">
        <dgm:presLayoutVars>
          <dgm:bulletEnabled val="1"/>
        </dgm:presLayoutVars>
      </dgm:prSet>
      <dgm:spPr/>
      <dgm:t>
        <a:bodyPr/>
        <a:lstStyle/>
        <a:p>
          <a:endParaRPr lang="ga-IE"/>
        </a:p>
      </dgm:t>
    </dgm:pt>
    <dgm:pt modelId="{F9AF818D-AC48-4FA8-9746-F36BB705DB6A}" type="pres">
      <dgm:prSet presAssocID="{A14E5DAB-0496-4AD4-9336-FC3EA89B895D}" presName="aSpace2" presStyleCnt="0"/>
      <dgm:spPr/>
    </dgm:pt>
    <dgm:pt modelId="{276DACBA-E105-474B-A539-2FBCC3FD3BED}" type="pres">
      <dgm:prSet presAssocID="{E0EF0E51-66A3-47F0-B5B1-41EDF87D90BA}" presName="childNode" presStyleLbl="node1" presStyleIdx="7" presStyleCnt="80">
        <dgm:presLayoutVars>
          <dgm:bulletEnabled val="1"/>
        </dgm:presLayoutVars>
      </dgm:prSet>
      <dgm:spPr/>
      <dgm:t>
        <a:bodyPr/>
        <a:lstStyle/>
        <a:p>
          <a:endParaRPr lang="ga-IE"/>
        </a:p>
      </dgm:t>
    </dgm:pt>
    <dgm:pt modelId="{B0B295CA-A77C-4A64-A427-BA1FEF84E8D0}" type="pres">
      <dgm:prSet presAssocID="{E0EF0E51-66A3-47F0-B5B1-41EDF87D90BA}" presName="aSpace2" presStyleCnt="0"/>
      <dgm:spPr/>
    </dgm:pt>
    <dgm:pt modelId="{5E02F350-ECEF-425E-B9AA-6D805CAF044C}" type="pres">
      <dgm:prSet presAssocID="{330CA3AC-F112-47EA-B12E-2B0D51A9259B}" presName="childNode" presStyleLbl="node1" presStyleIdx="8" presStyleCnt="80">
        <dgm:presLayoutVars>
          <dgm:bulletEnabled val="1"/>
        </dgm:presLayoutVars>
      </dgm:prSet>
      <dgm:spPr/>
      <dgm:t>
        <a:bodyPr/>
        <a:lstStyle/>
        <a:p>
          <a:endParaRPr lang="ga-IE"/>
        </a:p>
      </dgm:t>
    </dgm:pt>
    <dgm:pt modelId="{621EC29E-4665-4A0D-8950-DA7FD4A61260}" type="pres">
      <dgm:prSet presAssocID="{330CA3AC-F112-47EA-B12E-2B0D51A9259B}" presName="aSpace2" presStyleCnt="0"/>
      <dgm:spPr/>
    </dgm:pt>
    <dgm:pt modelId="{F729A172-2A56-4707-AD68-FF44EC0B6BA6}" type="pres">
      <dgm:prSet presAssocID="{B4101FE0-161A-43B9-9130-BA351610F432}" presName="childNode" presStyleLbl="node1" presStyleIdx="9" presStyleCnt="80">
        <dgm:presLayoutVars>
          <dgm:bulletEnabled val="1"/>
        </dgm:presLayoutVars>
      </dgm:prSet>
      <dgm:spPr/>
      <dgm:t>
        <a:bodyPr/>
        <a:lstStyle/>
        <a:p>
          <a:endParaRPr lang="ga-IE"/>
        </a:p>
      </dgm:t>
    </dgm:pt>
    <dgm:pt modelId="{D0EA34A8-8D7F-4F34-9E76-BF6B69A6BB2F}" type="pres">
      <dgm:prSet presAssocID="{B4101FE0-161A-43B9-9130-BA351610F432}" presName="aSpace2" presStyleCnt="0"/>
      <dgm:spPr/>
    </dgm:pt>
    <dgm:pt modelId="{D165A0AE-B315-4819-9993-21F638824947}" type="pres">
      <dgm:prSet presAssocID="{A8B1E357-23ED-49FB-9FEA-3FE181DC855A}" presName="childNode" presStyleLbl="node1" presStyleIdx="10" presStyleCnt="80">
        <dgm:presLayoutVars>
          <dgm:bulletEnabled val="1"/>
        </dgm:presLayoutVars>
      </dgm:prSet>
      <dgm:spPr/>
      <dgm:t>
        <a:bodyPr/>
        <a:lstStyle/>
        <a:p>
          <a:endParaRPr lang="ga-IE"/>
        </a:p>
      </dgm:t>
    </dgm:pt>
    <dgm:pt modelId="{384AFA0E-2ABF-48C6-8371-60A2C2182BB6}" type="pres">
      <dgm:prSet presAssocID="{A8B1E357-23ED-49FB-9FEA-3FE181DC855A}" presName="aSpace2" presStyleCnt="0"/>
      <dgm:spPr/>
    </dgm:pt>
    <dgm:pt modelId="{75D4926E-5FDE-4FFA-9781-885D9A74A624}" type="pres">
      <dgm:prSet presAssocID="{4E4E4CCF-914F-472D-87D0-CC6647D02D54}" presName="childNode" presStyleLbl="node1" presStyleIdx="11" presStyleCnt="80">
        <dgm:presLayoutVars>
          <dgm:bulletEnabled val="1"/>
        </dgm:presLayoutVars>
      </dgm:prSet>
      <dgm:spPr/>
      <dgm:t>
        <a:bodyPr/>
        <a:lstStyle/>
        <a:p>
          <a:endParaRPr lang="ga-IE"/>
        </a:p>
      </dgm:t>
    </dgm:pt>
    <dgm:pt modelId="{9ADFEEBE-09AA-43A4-8213-07A4F1E72533}" type="pres">
      <dgm:prSet presAssocID="{4E4E4CCF-914F-472D-87D0-CC6647D02D54}" presName="aSpace2" presStyleCnt="0"/>
      <dgm:spPr/>
    </dgm:pt>
    <dgm:pt modelId="{29199AC7-393E-4768-8268-CC37A3BB17FA}" type="pres">
      <dgm:prSet presAssocID="{C69AE144-DD30-42C9-9FC5-E0595970CA92}" presName="childNode" presStyleLbl="node1" presStyleIdx="12" presStyleCnt="80">
        <dgm:presLayoutVars>
          <dgm:bulletEnabled val="1"/>
        </dgm:presLayoutVars>
      </dgm:prSet>
      <dgm:spPr/>
      <dgm:t>
        <a:bodyPr/>
        <a:lstStyle/>
        <a:p>
          <a:endParaRPr lang="ga-IE"/>
        </a:p>
      </dgm:t>
    </dgm:pt>
    <dgm:pt modelId="{422674BF-9249-4F41-BC1E-6CE6B6F61856}" type="pres">
      <dgm:prSet presAssocID="{C69AE144-DD30-42C9-9FC5-E0595970CA92}" presName="aSpace2" presStyleCnt="0"/>
      <dgm:spPr/>
    </dgm:pt>
    <dgm:pt modelId="{AF06BC06-B4FF-464D-9B31-024FF11A9654}" type="pres">
      <dgm:prSet presAssocID="{46009CEC-87CE-41E4-AC55-DB60EC1A4D83}" presName="childNode" presStyleLbl="node1" presStyleIdx="13" presStyleCnt="80">
        <dgm:presLayoutVars>
          <dgm:bulletEnabled val="1"/>
        </dgm:presLayoutVars>
      </dgm:prSet>
      <dgm:spPr/>
      <dgm:t>
        <a:bodyPr/>
        <a:lstStyle/>
        <a:p>
          <a:endParaRPr lang="ga-IE"/>
        </a:p>
      </dgm:t>
    </dgm:pt>
    <dgm:pt modelId="{964C48EA-8754-4F47-A09A-68BA343872C2}" type="pres">
      <dgm:prSet presAssocID="{46009CEC-87CE-41E4-AC55-DB60EC1A4D83}" presName="aSpace2" presStyleCnt="0"/>
      <dgm:spPr/>
    </dgm:pt>
    <dgm:pt modelId="{F19A141C-7596-4AB4-A498-FEB4F7481839}" type="pres">
      <dgm:prSet presAssocID="{E5AA7247-E77B-4010-AD0F-DC265FC5B5E7}" presName="childNode" presStyleLbl="node1" presStyleIdx="14" presStyleCnt="80">
        <dgm:presLayoutVars>
          <dgm:bulletEnabled val="1"/>
        </dgm:presLayoutVars>
      </dgm:prSet>
      <dgm:spPr/>
      <dgm:t>
        <a:bodyPr/>
        <a:lstStyle/>
        <a:p>
          <a:endParaRPr lang="ga-IE"/>
        </a:p>
      </dgm:t>
    </dgm:pt>
    <dgm:pt modelId="{D4460E57-39EC-4CA7-9659-6247A6A84A28}" type="pres">
      <dgm:prSet presAssocID="{E5AA7247-E77B-4010-AD0F-DC265FC5B5E7}" presName="aSpace2" presStyleCnt="0"/>
      <dgm:spPr/>
    </dgm:pt>
    <dgm:pt modelId="{4C5C74EE-3AF7-4ADB-B66E-7B207B0BBBD7}" type="pres">
      <dgm:prSet presAssocID="{BB270BA3-62CA-4295-9887-BDF863ACD484}" presName="childNode" presStyleLbl="node1" presStyleIdx="15" presStyleCnt="80">
        <dgm:presLayoutVars>
          <dgm:bulletEnabled val="1"/>
        </dgm:presLayoutVars>
      </dgm:prSet>
      <dgm:spPr/>
      <dgm:t>
        <a:bodyPr/>
        <a:lstStyle/>
        <a:p>
          <a:endParaRPr lang="ga-IE"/>
        </a:p>
      </dgm:t>
    </dgm:pt>
    <dgm:pt modelId="{30B33411-56D3-4337-8F87-0F16925E175B}" type="pres">
      <dgm:prSet presAssocID="{BB270BA3-62CA-4295-9887-BDF863ACD484}" presName="aSpace2" presStyleCnt="0"/>
      <dgm:spPr/>
    </dgm:pt>
    <dgm:pt modelId="{E29B2575-E365-4A01-9F0D-CBD7957825E1}" type="pres">
      <dgm:prSet presAssocID="{0F4972B0-B685-45C4-AC34-58CA0FBF6FBC}" presName="childNode" presStyleLbl="node1" presStyleIdx="16" presStyleCnt="80">
        <dgm:presLayoutVars>
          <dgm:bulletEnabled val="1"/>
        </dgm:presLayoutVars>
      </dgm:prSet>
      <dgm:spPr/>
      <dgm:t>
        <a:bodyPr/>
        <a:lstStyle/>
        <a:p>
          <a:endParaRPr lang="ga-IE"/>
        </a:p>
      </dgm:t>
    </dgm:pt>
    <dgm:pt modelId="{6268AACC-F50B-4C44-8889-93B8466A858D}" type="pres">
      <dgm:prSet presAssocID="{0F4972B0-B685-45C4-AC34-58CA0FBF6FBC}" presName="aSpace2" presStyleCnt="0"/>
      <dgm:spPr/>
    </dgm:pt>
    <dgm:pt modelId="{176E2F34-712D-480A-B8C8-6870B8089885}" type="pres">
      <dgm:prSet presAssocID="{CB999D50-A56F-4508-8C24-3210E126E1EB}" presName="childNode" presStyleLbl="node1" presStyleIdx="17" presStyleCnt="80">
        <dgm:presLayoutVars>
          <dgm:bulletEnabled val="1"/>
        </dgm:presLayoutVars>
      </dgm:prSet>
      <dgm:spPr/>
      <dgm:t>
        <a:bodyPr/>
        <a:lstStyle/>
        <a:p>
          <a:endParaRPr lang="ga-IE"/>
        </a:p>
      </dgm:t>
    </dgm:pt>
    <dgm:pt modelId="{9F52C8B0-F272-4607-8F19-9EECB757E94B}" type="pres">
      <dgm:prSet presAssocID="{CB999D50-A56F-4508-8C24-3210E126E1EB}" presName="aSpace2" presStyleCnt="0"/>
      <dgm:spPr/>
    </dgm:pt>
    <dgm:pt modelId="{32080629-CE2C-425A-85E5-4C49C07C78C2}" type="pres">
      <dgm:prSet presAssocID="{1EA25CA0-FC1C-4849-A9E5-6D4F27BC4BEC}" presName="childNode" presStyleLbl="node1" presStyleIdx="18" presStyleCnt="80">
        <dgm:presLayoutVars>
          <dgm:bulletEnabled val="1"/>
        </dgm:presLayoutVars>
      </dgm:prSet>
      <dgm:spPr/>
      <dgm:t>
        <a:bodyPr/>
        <a:lstStyle/>
        <a:p>
          <a:endParaRPr lang="ga-IE"/>
        </a:p>
      </dgm:t>
    </dgm:pt>
    <dgm:pt modelId="{D6446D94-392D-44BB-A88D-117088816F48}" type="pres">
      <dgm:prSet presAssocID="{1EA25CA0-FC1C-4849-A9E5-6D4F27BC4BEC}" presName="aSpace2" presStyleCnt="0"/>
      <dgm:spPr/>
    </dgm:pt>
    <dgm:pt modelId="{5AC819EA-3941-422D-9F7F-0153F0AB6BC6}" type="pres">
      <dgm:prSet presAssocID="{FA54AF8D-9D6A-4478-8082-668B8BCB3844}" presName="childNode" presStyleLbl="node1" presStyleIdx="19" presStyleCnt="80">
        <dgm:presLayoutVars>
          <dgm:bulletEnabled val="1"/>
        </dgm:presLayoutVars>
      </dgm:prSet>
      <dgm:spPr/>
      <dgm:t>
        <a:bodyPr/>
        <a:lstStyle/>
        <a:p>
          <a:endParaRPr lang="ga-IE"/>
        </a:p>
      </dgm:t>
    </dgm:pt>
    <dgm:pt modelId="{0D16E443-3EFF-421C-9A28-C43190DADADE}" type="pres">
      <dgm:prSet presAssocID="{71C4AFDD-2642-4DE3-9762-7EDBB02D04BD}" presName="aSpace" presStyleCnt="0"/>
      <dgm:spPr/>
    </dgm:pt>
    <dgm:pt modelId="{9965B772-7148-4760-971F-BD565472184A}" type="pres">
      <dgm:prSet presAssocID="{2912FB5D-5DDA-4457-8ACF-970FB6689490}" presName="compNode" presStyleCnt="0"/>
      <dgm:spPr/>
    </dgm:pt>
    <dgm:pt modelId="{C1781602-5BB3-4B57-A5CF-3DD9B1C215BA}" type="pres">
      <dgm:prSet presAssocID="{2912FB5D-5DDA-4457-8ACF-970FB6689490}" presName="aNode" presStyleLbl="bgShp" presStyleIdx="1" presStyleCnt="4"/>
      <dgm:spPr/>
      <dgm:t>
        <a:bodyPr/>
        <a:lstStyle/>
        <a:p>
          <a:endParaRPr lang="ga-IE"/>
        </a:p>
      </dgm:t>
    </dgm:pt>
    <dgm:pt modelId="{1D5D83B3-30C5-4115-80A9-FF99B5BC9DC3}" type="pres">
      <dgm:prSet presAssocID="{2912FB5D-5DDA-4457-8ACF-970FB6689490}" presName="textNode" presStyleLbl="bgShp" presStyleIdx="1" presStyleCnt="4"/>
      <dgm:spPr/>
      <dgm:t>
        <a:bodyPr/>
        <a:lstStyle/>
        <a:p>
          <a:endParaRPr lang="ga-IE"/>
        </a:p>
      </dgm:t>
    </dgm:pt>
    <dgm:pt modelId="{A45DEDE3-04D0-4227-918E-5A85B22A0E6A}" type="pres">
      <dgm:prSet presAssocID="{2912FB5D-5DDA-4457-8ACF-970FB6689490}" presName="compChildNode" presStyleCnt="0"/>
      <dgm:spPr/>
    </dgm:pt>
    <dgm:pt modelId="{564F0619-BA4F-4E67-81AC-76B782CCDB5D}" type="pres">
      <dgm:prSet presAssocID="{2912FB5D-5DDA-4457-8ACF-970FB6689490}" presName="theInnerList" presStyleCnt="0"/>
      <dgm:spPr/>
    </dgm:pt>
    <dgm:pt modelId="{5A5CAE30-6EF1-459E-B417-03C288B171CD}" type="pres">
      <dgm:prSet presAssocID="{16A0ED34-2517-4527-9F7A-635DB3C8E9DF}" presName="childNode" presStyleLbl="node1" presStyleIdx="20" presStyleCnt="80">
        <dgm:presLayoutVars>
          <dgm:bulletEnabled val="1"/>
        </dgm:presLayoutVars>
      </dgm:prSet>
      <dgm:spPr/>
      <dgm:t>
        <a:bodyPr/>
        <a:lstStyle/>
        <a:p>
          <a:endParaRPr lang="ga-IE"/>
        </a:p>
      </dgm:t>
    </dgm:pt>
    <dgm:pt modelId="{177CCD4B-E0C7-4EAE-8437-9C13A4EB5D75}" type="pres">
      <dgm:prSet presAssocID="{16A0ED34-2517-4527-9F7A-635DB3C8E9DF}" presName="aSpace2" presStyleCnt="0"/>
      <dgm:spPr/>
    </dgm:pt>
    <dgm:pt modelId="{2478C81F-B905-4FBF-800B-57E9574BCB7D}" type="pres">
      <dgm:prSet presAssocID="{C4EA8DA4-86C3-4118-AF97-09190A0ABF14}" presName="childNode" presStyleLbl="node1" presStyleIdx="21" presStyleCnt="80">
        <dgm:presLayoutVars>
          <dgm:bulletEnabled val="1"/>
        </dgm:presLayoutVars>
      </dgm:prSet>
      <dgm:spPr/>
      <dgm:t>
        <a:bodyPr/>
        <a:lstStyle/>
        <a:p>
          <a:endParaRPr lang="ga-IE"/>
        </a:p>
      </dgm:t>
    </dgm:pt>
    <dgm:pt modelId="{C1F951C1-D2DB-45A8-B50A-57641744C67C}" type="pres">
      <dgm:prSet presAssocID="{C4EA8DA4-86C3-4118-AF97-09190A0ABF14}" presName="aSpace2" presStyleCnt="0"/>
      <dgm:spPr/>
    </dgm:pt>
    <dgm:pt modelId="{6B862C9A-0840-4A12-87E9-195BD4DBB815}" type="pres">
      <dgm:prSet presAssocID="{F47B0D66-834E-4A9C-A27F-888751D55CA8}" presName="childNode" presStyleLbl="node1" presStyleIdx="22" presStyleCnt="80">
        <dgm:presLayoutVars>
          <dgm:bulletEnabled val="1"/>
        </dgm:presLayoutVars>
      </dgm:prSet>
      <dgm:spPr/>
      <dgm:t>
        <a:bodyPr/>
        <a:lstStyle/>
        <a:p>
          <a:endParaRPr lang="ga-IE"/>
        </a:p>
      </dgm:t>
    </dgm:pt>
    <dgm:pt modelId="{D6BADC22-BC71-4BCB-BD51-60D4D3961606}" type="pres">
      <dgm:prSet presAssocID="{F47B0D66-834E-4A9C-A27F-888751D55CA8}" presName="aSpace2" presStyleCnt="0"/>
      <dgm:spPr/>
    </dgm:pt>
    <dgm:pt modelId="{F5C3AFA3-D4EE-4FBB-9011-050941C5B94B}" type="pres">
      <dgm:prSet presAssocID="{CA0445D9-96EB-482D-AC18-8AB196041ADA}" presName="childNode" presStyleLbl="node1" presStyleIdx="23" presStyleCnt="80">
        <dgm:presLayoutVars>
          <dgm:bulletEnabled val="1"/>
        </dgm:presLayoutVars>
      </dgm:prSet>
      <dgm:spPr/>
      <dgm:t>
        <a:bodyPr/>
        <a:lstStyle/>
        <a:p>
          <a:endParaRPr lang="ga-IE"/>
        </a:p>
      </dgm:t>
    </dgm:pt>
    <dgm:pt modelId="{A3AC3775-5D56-45BA-8242-ECAA07AEC9A8}" type="pres">
      <dgm:prSet presAssocID="{CA0445D9-96EB-482D-AC18-8AB196041ADA}" presName="aSpace2" presStyleCnt="0"/>
      <dgm:spPr/>
    </dgm:pt>
    <dgm:pt modelId="{22CABF3A-9B1A-4ECE-ABC3-9196D1CD8021}" type="pres">
      <dgm:prSet presAssocID="{6C75C67F-8B90-46D5-A191-F0EA5BBBCEFC}" presName="childNode" presStyleLbl="node1" presStyleIdx="24" presStyleCnt="80">
        <dgm:presLayoutVars>
          <dgm:bulletEnabled val="1"/>
        </dgm:presLayoutVars>
      </dgm:prSet>
      <dgm:spPr/>
      <dgm:t>
        <a:bodyPr/>
        <a:lstStyle/>
        <a:p>
          <a:endParaRPr lang="ga-IE"/>
        </a:p>
      </dgm:t>
    </dgm:pt>
    <dgm:pt modelId="{329373EC-CA0C-47EE-9108-3EAEC1304823}" type="pres">
      <dgm:prSet presAssocID="{6C75C67F-8B90-46D5-A191-F0EA5BBBCEFC}" presName="aSpace2" presStyleCnt="0"/>
      <dgm:spPr/>
    </dgm:pt>
    <dgm:pt modelId="{EAE5FECA-B420-428A-9B6D-DF0F5A793D18}" type="pres">
      <dgm:prSet presAssocID="{561E1FA7-25DD-4723-8B81-97EF2B5C1CA2}" presName="childNode" presStyleLbl="node1" presStyleIdx="25" presStyleCnt="80">
        <dgm:presLayoutVars>
          <dgm:bulletEnabled val="1"/>
        </dgm:presLayoutVars>
      </dgm:prSet>
      <dgm:spPr/>
      <dgm:t>
        <a:bodyPr/>
        <a:lstStyle/>
        <a:p>
          <a:endParaRPr lang="ga-IE"/>
        </a:p>
      </dgm:t>
    </dgm:pt>
    <dgm:pt modelId="{CA812859-7F7A-4C00-8FA6-BA484078EABA}" type="pres">
      <dgm:prSet presAssocID="{561E1FA7-25DD-4723-8B81-97EF2B5C1CA2}" presName="aSpace2" presStyleCnt="0"/>
      <dgm:spPr/>
    </dgm:pt>
    <dgm:pt modelId="{B02C5E45-86C1-4F9D-B1F3-1C7B4547C196}" type="pres">
      <dgm:prSet presAssocID="{A08B6EE1-BBE1-45A9-8283-BC68114DA90C}" presName="childNode" presStyleLbl="node1" presStyleIdx="26" presStyleCnt="80">
        <dgm:presLayoutVars>
          <dgm:bulletEnabled val="1"/>
        </dgm:presLayoutVars>
      </dgm:prSet>
      <dgm:spPr/>
      <dgm:t>
        <a:bodyPr/>
        <a:lstStyle/>
        <a:p>
          <a:endParaRPr lang="ga-IE"/>
        </a:p>
      </dgm:t>
    </dgm:pt>
    <dgm:pt modelId="{BF21EAF3-CE14-4237-A0AD-5E29C679534E}" type="pres">
      <dgm:prSet presAssocID="{A08B6EE1-BBE1-45A9-8283-BC68114DA90C}" presName="aSpace2" presStyleCnt="0"/>
      <dgm:spPr/>
    </dgm:pt>
    <dgm:pt modelId="{51F716FE-BFC3-478C-B4D0-273E93DFA74D}" type="pres">
      <dgm:prSet presAssocID="{0C5626E0-72D1-4848-9A07-8D1D3F1628E0}" presName="childNode" presStyleLbl="node1" presStyleIdx="27" presStyleCnt="80">
        <dgm:presLayoutVars>
          <dgm:bulletEnabled val="1"/>
        </dgm:presLayoutVars>
      </dgm:prSet>
      <dgm:spPr/>
      <dgm:t>
        <a:bodyPr/>
        <a:lstStyle/>
        <a:p>
          <a:endParaRPr lang="ga-IE"/>
        </a:p>
      </dgm:t>
    </dgm:pt>
    <dgm:pt modelId="{B22DBB63-50C1-4428-BAE5-AEE01B5E26CC}" type="pres">
      <dgm:prSet presAssocID="{0C5626E0-72D1-4848-9A07-8D1D3F1628E0}" presName="aSpace2" presStyleCnt="0"/>
      <dgm:spPr/>
    </dgm:pt>
    <dgm:pt modelId="{F5B6BD27-9979-4DA3-976F-A1EE824E2905}" type="pres">
      <dgm:prSet presAssocID="{604C6C72-AC6C-4B97-87B0-007178B81BD8}" presName="childNode" presStyleLbl="node1" presStyleIdx="28" presStyleCnt="80">
        <dgm:presLayoutVars>
          <dgm:bulletEnabled val="1"/>
        </dgm:presLayoutVars>
      </dgm:prSet>
      <dgm:spPr/>
      <dgm:t>
        <a:bodyPr/>
        <a:lstStyle/>
        <a:p>
          <a:endParaRPr lang="ga-IE"/>
        </a:p>
      </dgm:t>
    </dgm:pt>
    <dgm:pt modelId="{0FF9A5FE-FFA4-4E8F-9F7D-B93590E2CC98}" type="pres">
      <dgm:prSet presAssocID="{604C6C72-AC6C-4B97-87B0-007178B81BD8}" presName="aSpace2" presStyleCnt="0"/>
      <dgm:spPr/>
    </dgm:pt>
    <dgm:pt modelId="{C22B790B-A423-440F-835E-9FC4FC44F9A7}" type="pres">
      <dgm:prSet presAssocID="{28110DC0-6754-4D2B-8407-A4F07C9D41EA}" presName="childNode" presStyleLbl="node1" presStyleIdx="29" presStyleCnt="80">
        <dgm:presLayoutVars>
          <dgm:bulletEnabled val="1"/>
        </dgm:presLayoutVars>
      </dgm:prSet>
      <dgm:spPr/>
      <dgm:t>
        <a:bodyPr/>
        <a:lstStyle/>
        <a:p>
          <a:endParaRPr lang="ga-IE"/>
        </a:p>
      </dgm:t>
    </dgm:pt>
    <dgm:pt modelId="{6B6146B4-3DE5-4DA9-AFC9-180576D83FA7}" type="pres">
      <dgm:prSet presAssocID="{28110DC0-6754-4D2B-8407-A4F07C9D41EA}" presName="aSpace2" presStyleCnt="0"/>
      <dgm:spPr/>
    </dgm:pt>
    <dgm:pt modelId="{B9EED1E0-D2C1-414C-A523-2037785F5136}" type="pres">
      <dgm:prSet presAssocID="{9D92AE2B-7958-42B9-AD79-E8070DD1BB50}" presName="childNode" presStyleLbl="node1" presStyleIdx="30" presStyleCnt="80">
        <dgm:presLayoutVars>
          <dgm:bulletEnabled val="1"/>
        </dgm:presLayoutVars>
      </dgm:prSet>
      <dgm:spPr/>
      <dgm:t>
        <a:bodyPr/>
        <a:lstStyle/>
        <a:p>
          <a:endParaRPr lang="ga-IE"/>
        </a:p>
      </dgm:t>
    </dgm:pt>
    <dgm:pt modelId="{3156F477-D088-4D96-A265-FE64C83B6E9D}" type="pres">
      <dgm:prSet presAssocID="{9D92AE2B-7958-42B9-AD79-E8070DD1BB50}" presName="aSpace2" presStyleCnt="0"/>
      <dgm:spPr/>
    </dgm:pt>
    <dgm:pt modelId="{713E7445-F828-4F32-AA2B-0E5774CCE625}" type="pres">
      <dgm:prSet presAssocID="{24D7C0A9-0345-48A8-B312-DC6AD0C271B5}" presName="childNode" presStyleLbl="node1" presStyleIdx="31" presStyleCnt="80">
        <dgm:presLayoutVars>
          <dgm:bulletEnabled val="1"/>
        </dgm:presLayoutVars>
      </dgm:prSet>
      <dgm:spPr/>
      <dgm:t>
        <a:bodyPr/>
        <a:lstStyle/>
        <a:p>
          <a:endParaRPr lang="ga-IE"/>
        </a:p>
      </dgm:t>
    </dgm:pt>
    <dgm:pt modelId="{94705783-14CD-4ED3-9410-85ED17C70C55}" type="pres">
      <dgm:prSet presAssocID="{24D7C0A9-0345-48A8-B312-DC6AD0C271B5}" presName="aSpace2" presStyleCnt="0"/>
      <dgm:spPr/>
    </dgm:pt>
    <dgm:pt modelId="{E5E50ECD-833B-4484-A476-7CF814F1A5BB}" type="pres">
      <dgm:prSet presAssocID="{ECF90C80-4784-48FA-A7E4-35783032FE24}" presName="childNode" presStyleLbl="node1" presStyleIdx="32" presStyleCnt="80">
        <dgm:presLayoutVars>
          <dgm:bulletEnabled val="1"/>
        </dgm:presLayoutVars>
      </dgm:prSet>
      <dgm:spPr/>
      <dgm:t>
        <a:bodyPr/>
        <a:lstStyle/>
        <a:p>
          <a:endParaRPr lang="ga-IE"/>
        </a:p>
      </dgm:t>
    </dgm:pt>
    <dgm:pt modelId="{DBF129A2-0DBA-4A58-A542-1D4A315EDC2F}" type="pres">
      <dgm:prSet presAssocID="{ECF90C80-4784-48FA-A7E4-35783032FE24}" presName="aSpace2" presStyleCnt="0"/>
      <dgm:spPr/>
    </dgm:pt>
    <dgm:pt modelId="{769D991A-E349-4AE8-9E49-764F8A40705A}" type="pres">
      <dgm:prSet presAssocID="{45761347-3373-4ABA-9348-72CCEFDDD09C}" presName="childNode" presStyleLbl="node1" presStyleIdx="33" presStyleCnt="80">
        <dgm:presLayoutVars>
          <dgm:bulletEnabled val="1"/>
        </dgm:presLayoutVars>
      </dgm:prSet>
      <dgm:spPr/>
      <dgm:t>
        <a:bodyPr/>
        <a:lstStyle/>
        <a:p>
          <a:endParaRPr lang="ga-IE"/>
        </a:p>
      </dgm:t>
    </dgm:pt>
    <dgm:pt modelId="{F3390504-B9A2-4368-A708-8A4B492C9AF0}" type="pres">
      <dgm:prSet presAssocID="{45761347-3373-4ABA-9348-72CCEFDDD09C}" presName="aSpace2" presStyleCnt="0"/>
      <dgm:spPr/>
    </dgm:pt>
    <dgm:pt modelId="{8511F3BA-C70F-40CE-891D-03C8F579DDF1}" type="pres">
      <dgm:prSet presAssocID="{8ABBFB8F-B666-4343-9AB2-A1B44BD3A1B3}" presName="childNode" presStyleLbl="node1" presStyleIdx="34" presStyleCnt="80">
        <dgm:presLayoutVars>
          <dgm:bulletEnabled val="1"/>
        </dgm:presLayoutVars>
      </dgm:prSet>
      <dgm:spPr/>
      <dgm:t>
        <a:bodyPr/>
        <a:lstStyle/>
        <a:p>
          <a:endParaRPr lang="ga-IE"/>
        </a:p>
      </dgm:t>
    </dgm:pt>
    <dgm:pt modelId="{97181EC2-5652-4C90-8158-56311237AA8F}" type="pres">
      <dgm:prSet presAssocID="{8ABBFB8F-B666-4343-9AB2-A1B44BD3A1B3}" presName="aSpace2" presStyleCnt="0"/>
      <dgm:spPr/>
    </dgm:pt>
    <dgm:pt modelId="{755C5576-E77D-46C7-BEC6-D2085264F605}" type="pres">
      <dgm:prSet presAssocID="{9DCE2400-045F-4A60-9E99-E07FBE3DB9D9}" presName="childNode" presStyleLbl="node1" presStyleIdx="35" presStyleCnt="80">
        <dgm:presLayoutVars>
          <dgm:bulletEnabled val="1"/>
        </dgm:presLayoutVars>
      </dgm:prSet>
      <dgm:spPr/>
      <dgm:t>
        <a:bodyPr/>
        <a:lstStyle/>
        <a:p>
          <a:endParaRPr lang="ga-IE"/>
        </a:p>
      </dgm:t>
    </dgm:pt>
    <dgm:pt modelId="{0FAAF96A-25E8-4564-8310-A32B4B619FA2}" type="pres">
      <dgm:prSet presAssocID="{9DCE2400-045F-4A60-9E99-E07FBE3DB9D9}" presName="aSpace2" presStyleCnt="0"/>
      <dgm:spPr/>
    </dgm:pt>
    <dgm:pt modelId="{36B71CC2-19E5-4EF3-AFC1-D4409A5DE8D4}" type="pres">
      <dgm:prSet presAssocID="{4F48911D-6AD6-4450-ACCB-DD9B4F6B24A0}" presName="childNode" presStyleLbl="node1" presStyleIdx="36" presStyleCnt="80">
        <dgm:presLayoutVars>
          <dgm:bulletEnabled val="1"/>
        </dgm:presLayoutVars>
      </dgm:prSet>
      <dgm:spPr/>
      <dgm:t>
        <a:bodyPr/>
        <a:lstStyle/>
        <a:p>
          <a:endParaRPr lang="ga-IE"/>
        </a:p>
      </dgm:t>
    </dgm:pt>
    <dgm:pt modelId="{CA4D7206-C24F-4471-AFD1-025680AF476C}" type="pres">
      <dgm:prSet presAssocID="{4F48911D-6AD6-4450-ACCB-DD9B4F6B24A0}" presName="aSpace2" presStyleCnt="0"/>
      <dgm:spPr/>
    </dgm:pt>
    <dgm:pt modelId="{0A3FC000-2BE9-4A2A-B98F-FC2443D9575D}" type="pres">
      <dgm:prSet presAssocID="{D4B6E0C0-2DF0-48F8-B5DB-BB105D76D1F3}" presName="childNode" presStyleLbl="node1" presStyleIdx="37" presStyleCnt="80">
        <dgm:presLayoutVars>
          <dgm:bulletEnabled val="1"/>
        </dgm:presLayoutVars>
      </dgm:prSet>
      <dgm:spPr/>
      <dgm:t>
        <a:bodyPr/>
        <a:lstStyle/>
        <a:p>
          <a:endParaRPr lang="ga-IE"/>
        </a:p>
      </dgm:t>
    </dgm:pt>
    <dgm:pt modelId="{F426360B-BE22-4A65-AA2B-1AC6A434C253}" type="pres">
      <dgm:prSet presAssocID="{D4B6E0C0-2DF0-48F8-B5DB-BB105D76D1F3}" presName="aSpace2" presStyleCnt="0"/>
      <dgm:spPr/>
    </dgm:pt>
    <dgm:pt modelId="{AD1F735B-3D98-4377-8DA0-EC72C215AF27}" type="pres">
      <dgm:prSet presAssocID="{2573CF93-4FED-43DE-987C-671DD55880FD}" presName="childNode" presStyleLbl="node1" presStyleIdx="38" presStyleCnt="80">
        <dgm:presLayoutVars>
          <dgm:bulletEnabled val="1"/>
        </dgm:presLayoutVars>
      </dgm:prSet>
      <dgm:spPr/>
      <dgm:t>
        <a:bodyPr/>
        <a:lstStyle/>
        <a:p>
          <a:endParaRPr lang="ga-IE"/>
        </a:p>
      </dgm:t>
    </dgm:pt>
    <dgm:pt modelId="{DCF84E03-8095-4842-ACAE-913FCE265044}" type="pres">
      <dgm:prSet presAssocID="{2573CF93-4FED-43DE-987C-671DD55880FD}" presName="aSpace2" presStyleCnt="0"/>
      <dgm:spPr/>
    </dgm:pt>
    <dgm:pt modelId="{DE9E3705-F51C-4781-9E9B-6AF86963E916}" type="pres">
      <dgm:prSet presAssocID="{C57CEC64-6A94-4536-AB98-5F998568DA8B}" presName="childNode" presStyleLbl="node1" presStyleIdx="39" presStyleCnt="80">
        <dgm:presLayoutVars>
          <dgm:bulletEnabled val="1"/>
        </dgm:presLayoutVars>
      </dgm:prSet>
      <dgm:spPr/>
      <dgm:t>
        <a:bodyPr/>
        <a:lstStyle/>
        <a:p>
          <a:endParaRPr lang="ga-IE"/>
        </a:p>
      </dgm:t>
    </dgm:pt>
    <dgm:pt modelId="{74FDDE3A-A95B-411A-89CB-36DF3F1D8028}" type="pres">
      <dgm:prSet presAssocID="{2912FB5D-5DDA-4457-8ACF-970FB6689490}" presName="aSpace" presStyleCnt="0"/>
      <dgm:spPr/>
    </dgm:pt>
    <dgm:pt modelId="{5935E160-56AA-42ED-896F-42514C2793DF}" type="pres">
      <dgm:prSet presAssocID="{EA046381-BE3B-4D2D-B9E0-13348FC42679}" presName="compNode" presStyleCnt="0"/>
      <dgm:spPr/>
    </dgm:pt>
    <dgm:pt modelId="{D4FEF0AA-383C-4975-9F68-A4DDF96AB20B}" type="pres">
      <dgm:prSet presAssocID="{EA046381-BE3B-4D2D-B9E0-13348FC42679}" presName="aNode" presStyleLbl="bgShp" presStyleIdx="2" presStyleCnt="4"/>
      <dgm:spPr/>
      <dgm:t>
        <a:bodyPr/>
        <a:lstStyle/>
        <a:p>
          <a:endParaRPr lang="ga-IE"/>
        </a:p>
      </dgm:t>
    </dgm:pt>
    <dgm:pt modelId="{1C87BD42-F732-4826-9135-B7827B4B458B}" type="pres">
      <dgm:prSet presAssocID="{EA046381-BE3B-4D2D-B9E0-13348FC42679}" presName="textNode" presStyleLbl="bgShp" presStyleIdx="2" presStyleCnt="4"/>
      <dgm:spPr/>
      <dgm:t>
        <a:bodyPr/>
        <a:lstStyle/>
        <a:p>
          <a:endParaRPr lang="ga-IE"/>
        </a:p>
      </dgm:t>
    </dgm:pt>
    <dgm:pt modelId="{6EE9C052-7532-4A26-A3E9-0FFBF8BDF29F}" type="pres">
      <dgm:prSet presAssocID="{EA046381-BE3B-4D2D-B9E0-13348FC42679}" presName="compChildNode" presStyleCnt="0"/>
      <dgm:spPr/>
    </dgm:pt>
    <dgm:pt modelId="{0F922A04-7569-44C6-AC1B-A5B9986D91B0}" type="pres">
      <dgm:prSet presAssocID="{EA046381-BE3B-4D2D-B9E0-13348FC42679}" presName="theInnerList" presStyleCnt="0"/>
      <dgm:spPr/>
    </dgm:pt>
    <dgm:pt modelId="{B73F7F64-A33A-4DF2-988B-78854DCE2A9B}" type="pres">
      <dgm:prSet presAssocID="{61EB46E6-6A72-4680-92E7-8DA8B4868EEB}" presName="childNode" presStyleLbl="node1" presStyleIdx="40" presStyleCnt="80">
        <dgm:presLayoutVars>
          <dgm:bulletEnabled val="1"/>
        </dgm:presLayoutVars>
      </dgm:prSet>
      <dgm:spPr/>
      <dgm:t>
        <a:bodyPr/>
        <a:lstStyle/>
        <a:p>
          <a:endParaRPr lang="ga-IE"/>
        </a:p>
      </dgm:t>
    </dgm:pt>
    <dgm:pt modelId="{DBF89A98-04ED-48E4-BD6E-17DC893324CC}" type="pres">
      <dgm:prSet presAssocID="{61EB46E6-6A72-4680-92E7-8DA8B4868EEB}" presName="aSpace2" presStyleCnt="0"/>
      <dgm:spPr/>
    </dgm:pt>
    <dgm:pt modelId="{54B2C3D1-6D02-4C73-BC9A-EF6A610A378A}" type="pres">
      <dgm:prSet presAssocID="{9C00AE34-4E07-4D8A-B958-CDB2A6B6D200}" presName="childNode" presStyleLbl="node1" presStyleIdx="41" presStyleCnt="80">
        <dgm:presLayoutVars>
          <dgm:bulletEnabled val="1"/>
        </dgm:presLayoutVars>
      </dgm:prSet>
      <dgm:spPr/>
      <dgm:t>
        <a:bodyPr/>
        <a:lstStyle/>
        <a:p>
          <a:endParaRPr lang="ga-IE"/>
        </a:p>
      </dgm:t>
    </dgm:pt>
    <dgm:pt modelId="{F563C57F-25B2-4734-AF14-3E331003D236}" type="pres">
      <dgm:prSet presAssocID="{9C00AE34-4E07-4D8A-B958-CDB2A6B6D200}" presName="aSpace2" presStyleCnt="0"/>
      <dgm:spPr/>
    </dgm:pt>
    <dgm:pt modelId="{A4966DCF-C470-442D-B68D-75D399187D9A}" type="pres">
      <dgm:prSet presAssocID="{3FF8967C-50F3-4D79-A61D-23A0D752322E}" presName="childNode" presStyleLbl="node1" presStyleIdx="42" presStyleCnt="80">
        <dgm:presLayoutVars>
          <dgm:bulletEnabled val="1"/>
        </dgm:presLayoutVars>
      </dgm:prSet>
      <dgm:spPr/>
      <dgm:t>
        <a:bodyPr/>
        <a:lstStyle/>
        <a:p>
          <a:endParaRPr lang="ga-IE"/>
        </a:p>
      </dgm:t>
    </dgm:pt>
    <dgm:pt modelId="{43450A62-D6BC-49F0-8338-7BE16B4DABB5}" type="pres">
      <dgm:prSet presAssocID="{3FF8967C-50F3-4D79-A61D-23A0D752322E}" presName="aSpace2" presStyleCnt="0"/>
      <dgm:spPr/>
    </dgm:pt>
    <dgm:pt modelId="{96170E88-3748-4BDC-B801-4D85BDC2EC1E}" type="pres">
      <dgm:prSet presAssocID="{918CA48A-04F0-4B52-84D1-F1B79BC15276}" presName="childNode" presStyleLbl="node1" presStyleIdx="43" presStyleCnt="80">
        <dgm:presLayoutVars>
          <dgm:bulletEnabled val="1"/>
        </dgm:presLayoutVars>
      </dgm:prSet>
      <dgm:spPr/>
      <dgm:t>
        <a:bodyPr/>
        <a:lstStyle/>
        <a:p>
          <a:endParaRPr lang="ga-IE"/>
        </a:p>
      </dgm:t>
    </dgm:pt>
    <dgm:pt modelId="{BF542C5E-7988-49E9-8909-9A6D03C55738}" type="pres">
      <dgm:prSet presAssocID="{918CA48A-04F0-4B52-84D1-F1B79BC15276}" presName="aSpace2" presStyleCnt="0"/>
      <dgm:spPr/>
    </dgm:pt>
    <dgm:pt modelId="{32C632F3-223B-49E4-BD9F-86BEC2B011C0}" type="pres">
      <dgm:prSet presAssocID="{9C2153F1-6A40-44F2-ABAF-CD461453026A}" presName="childNode" presStyleLbl="node1" presStyleIdx="44" presStyleCnt="80">
        <dgm:presLayoutVars>
          <dgm:bulletEnabled val="1"/>
        </dgm:presLayoutVars>
      </dgm:prSet>
      <dgm:spPr/>
      <dgm:t>
        <a:bodyPr/>
        <a:lstStyle/>
        <a:p>
          <a:endParaRPr lang="ga-IE"/>
        </a:p>
      </dgm:t>
    </dgm:pt>
    <dgm:pt modelId="{D4B57D08-8E25-43F4-822D-BDF9188F4895}" type="pres">
      <dgm:prSet presAssocID="{9C2153F1-6A40-44F2-ABAF-CD461453026A}" presName="aSpace2" presStyleCnt="0"/>
      <dgm:spPr/>
    </dgm:pt>
    <dgm:pt modelId="{49EE7BFD-350E-4C5A-8B8B-62B5FC77BFB9}" type="pres">
      <dgm:prSet presAssocID="{171794B5-4690-4BC1-AE29-5821F119DCDF}" presName="childNode" presStyleLbl="node1" presStyleIdx="45" presStyleCnt="80">
        <dgm:presLayoutVars>
          <dgm:bulletEnabled val="1"/>
        </dgm:presLayoutVars>
      </dgm:prSet>
      <dgm:spPr/>
      <dgm:t>
        <a:bodyPr/>
        <a:lstStyle/>
        <a:p>
          <a:endParaRPr lang="ga-IE"/>
        </a:p>
      </dgm:t>
    </dgm:pt>
    <dgm:pt modelId="{820B4CA3-2999-4D5A-9A7B-0AC452B6349F}" type="pres">
      <dgm:prSet presAssocID="{171794B5-4690-4BC1-AE29-5821F119DCDF}" presName="aSpace2" presStyleCnt="0"/>
      <dgm:spPr/>
    </dgm:pt>
    <dgm:pt modelId="{2A1B9459-674E-49FA-96FC-9BB3B1D8E89A}" type="pres">
      <dgm:prSet presAssocID="{8D9A5A15-46CE-4183-A9EC-0BF4F02BF7F4}" presName="childNode" presStyleLbl="node1" presStyleIdx="46" presStyleCnt="80">
        <dgm:presLayoutVars>
          <dgm:bulletEnabled val="1"/>
        </dgm:presLayoutVars>
      </dgm:prSet>
      <dgm:spPr/>
      <dgm:t>
        <a:bodyPr/>
        <a:lstStyle/>
        <a:p>
          <a:endParaRPr lang="ga-IE"/>
        </a:p>
      </dgm:t>
    </dgm:pt>
    <dgm:pt modelId="{E9432DFF-97C2-4FA2-8273-671B41BEAD4F}" type="pres">
      <dgm:prSet presAssocID="{8D9A5A15-46CE-4183-A9EC-0BF4F02BF7F4}" presName="aSpace2" presStyleCnt="0"/>
      <dgm:spPr/>
    </dgm:pt>
    <dgm:pt modelId="{AA827841-50E2-4587-B00E-1DA58A7CCAA9}" type="pres">
      <dgm:prSet presAssocID="{EA7FA205-F899-4FE8-90EA-1F463FCCB3BC}" presName="childNode" presStyleLbl="node1" presStyleIdx="47" presStyleCnt="80">
        <dgm:presLayoutVars>
          <dgm:bulletEnabled val="1"/>
        </dgm:presLayoutVars>
      </dgm:prSet>
      <dgm:spPr/>
      <dgm:t>
        <a:bodyPr/>
        <a:lstStyle/>
        <a:p>
          <a:endParaRPr lang="ga-IE"/>
        </a:p>
      </dgm:t>
    </dgm:pt>
    <dgm:pt modelId="{06584E2C-B9CC-4E60-8730-95F3651A515F}" type="pres">
      <dgm:prSet presAssocID="{EA7FA205-F899-4FE8-90EA-1F463FCCB3BC}" presName="aSpace2" presStyleCnt="0"/>
      <dgm:spPr/>
    </dgm:pt>
    <dgm:pt modelId="{3AE66098-32EF-422E-88A6-38781F2C5F08}" type="pres">
      <dgm:prSet presAssocID="{428AB592-5677-416C-8730-CE17406BBAFD}" presName="childNode" presStyleLbl="node1" presStyleIdx="48" presStyleCnt="80">
        <dgm:presLayoutVars>
          <dgm:bulletEnabled val="1"/>
        </dgm:presLayoutVars>
      </dgm:prSet>
      <dgm:spPr/>
      <dgm:t>
        <a:bodyPr/>
        <a:lstStyle/>
        <a:p>
          <a:endParaRPr lang="ga-IE"/>
        </a:p>
      </dgm:t>
    </dgm:pt>
    <dgm:pt modelId="{C4424894-5FBF-44B1-8B67-861539BF1F1E}" type="pres">
      <dgm:prSet presAssocID="{428AB592-5677-416C-8730-CE17406BBAFD}" presName="aSpace2" presStyleCnt="0"/>
      <dgm:spPr/>
    </dgm:pt>
    <dgm:pt modelId="{6F6B0A1C-A918-4785-96D9-55FB8131396D}" type="pres">
      <dgm:prSet presAssocID="{95FFB812-C560-4490-B954-871E6D03E118}" presName="childNode" presStyleLbl="node1" presStyleIdx="49" presStyleCnt="80">
        <dgm:presLayoutVars>
          <dgm:bulletEnabled val="1"/>
        </dgm:presLayoutVars>
      </dgm:prSet>
      <dgm:spPr/>
      <dgm:t>
        <a:bodyPr/>
        <a:lstStyle/>
        <a:p>
          <a:endParaRPr lang="ga-IE"/>
        </a:p>
      </dgm:t>
    </dgm:pt>
    <dgm:pt modelId="{793E78F6-4EA0-475E-8C74-8388DDDC51AA}" type="pres">
      <dgm:prSet presAssocID="{95FFB812-C560-4490-B954-871E6D03E118}" presName="aSpace2" presStyleCnt="0"/>
      <dgm:spPr/>
    </dgm:pt>
    <dgm:pt modelId="{675BD675-6491-4220-B80E-8A7E813ABDDE}" type="pres">
      <dgm:prSet presAssocID="{B23C6494-FE63-41E7-A92F-EB5A2513796E}" presName="childNode" presStyleLbl="node1" presStyleIdx="50" presStyleCnt="80">
        <dgm:presLayoutVars>
          <dgm:bulletEnabled val="1"/>
        </dgm:presLayoutVars>
      </dgm:prSet>
      <dgm:spPr/>
      <dgm:t>
        <a:bodyPr/>
        <a:lstStyle/>
        <a:p>
          <a:endParaRPr lang="ga-IE"/>
        </a:p>
      </dgm:t>
    </dgm:pt>
    <dgm:pt modelId="{C553C4BE-945C-41F7-BCED-47B147D6D97C}" type="pres">
      <dgm:prSet presAssocID="{B23C6494-FE63-41E7-A92F-EB5A2513796E}" presName="aSpace2" presStyleCnt="0"/>
      <dgm:spPr/>
    </dgm:pt>
    <dgm:pt modelId="{87F8B34F-B712-403A-998B-A0B3FA5B62C7}" type="pres">
      <dgm:prSet presAssocID="{783A2065-6D48-4DF9-979F-A168F4D52F03}" presName="childNode" presStyleLbl="node1" presStyleIdx="51" presStyleCnt="80">
        <dgm:presLayoutVars>
          <dgm:bulletEnabled val="1"/>
        </dgm:presLayoutVars>
      </dgm:prSet>
      <dgm:spPr/>
      <dgm:t>
        <a:bodyPr/>
        <a:lstStyle/>
        <a:p>
          <a:endParaRPr lang="ga-IE"/>
        </a:p>
      </dgm:t>
    </dgm:pt>
    <dgm:pt modelId="{148524FA-D09B-4DEE-B572-4B15443CB5FC}" type="pres">
      <dgm:prSet presAssocID="{783A2065-6D48-4DF9-979F-A168F4D52F03}" presName="aSpace2" presStyleCnt="0"/>
      <dgm:spPr/>
    </dgm:pt>
    <dgm:pt modelId="{EA5BC376-54E0-47B0-BA49-21F2FDA7E313}" type="pres">
      <dgm:prSet presAssocID="{5310AFC6-E982-43B8-AE27-D89E774A6701}" presName="childNode" presStyleLbl="node1" presStyleIdx="52" presStyleCnt="80">
        <dgm:presLayoutVars>
          <dgm:bulletEnabled val="1"/>
        </dgm:presLayoutVars>
      </dgm:prSet>
      <dgm:spPr/>
      <dgm:t>
        <a:bodyPr/>
        <a:lstStyle/>
        <a:p>
          <a:endParaRPr lang="ga-IE"/>
        </a:p>
      </dgm:t>
    </dgm:pt>
    <dgm:pt modelId="{CF745E11-017C-4BEF-8146-2F4EDE844706}" type="pres">
      <dgm:prSet presAssocID="{5310AFC6-E982-43B8-AE27-D89E774A6701}" presName="aSpace2" presStyleCnt="0"/>
      <dgm:spPr/>
    </dgm:pt>
    <dgm:pt modelId="{589637D8-665E-4BE5-A007-F98E68CD950F}" type="pres">
      <dgm:prSet presAssocID="{C7BB8908-7DC8-4C40-8FF2-34C0578C1739}" presName="childNode" presStyleLbl="node1" presStyleIdx="53" presStyleCnt="80">
        <dgm:presLayoutVars>
          <dgm:bulletEnabled val="1"/>
        </dgm:presLayoutVars>
      </dgm:prSet>
      <dgm:spPr/>
      <dgm:t>
        <a:bodyPr/>
        <a:lstStyle/>
        <a:p>
          <a:endParaRPr lang="ga-IE"/>
        </a:p>
      </dgm:t>
    </dgm:pt>
    <dgm:pt modelId="{2B8D487E-C594-4FFC-A87D-D6716722ABEE}" type="pres">
      <dgm:prSet presAssocID="{C7BB8908-7DC8-4C40-8FF2-34C0578C1739}" presName="aSpace2" presStyleCnt="0"/>
      <dgm:spPr/>
    </dgm:pt>
    <dgm:pt modelId="{73DEDB28-DB51-4DB9-992D-599F2C198076}" type="pres">
      <dgm:prSet presAssocID="{6D9FB384-9569-4397-A88A-7C87F79FD11A}" presName="childNode" presStyleLbl="node1" presStyleIdx="54" presStyleCnt="80">
        <dgm:presLayoutVars>
          <dgm:bulletEnabled val="1"/>
        </dgm:presLayoutVars>
      </dgm:prSet>
      <dgm:spPr/>
      <dgm:t>
        <a:bodyPr/>
        <a:lstStyle/>
        <a:p>
          <a:endParaRPr lang="ga-IE"/>
        </a:p>
      </dgm:t>
    </dgm:pt>
    <dgm:pt modelId="{47B4992D-CB77-453C-B0A3-59300CDA0E2D}" type="pres">
      <dgm:prSet presAssocID="{6D9FB384-9569-4397-A88A-7C87F79FD11A}" presName="aSpace2" presStyleCnt="0"/>
      <dgm:spPr/>
    </dgm:pt>
    <dgm:pt modelId="{FF60ACB2-44E7-4BC9-835A-A2D717E55CA0}" type="pres">
      <dgm:prSet presAssocID="{6BE7A34A-FFAA-438F-AC6E-E6A33784610A}" presName="childNode" presStyleLbl="node1" presStyleIdx="55" presStyleCnt="80">
        <dgm:presLayoutVars>
          <dgm:bulletEnabled val="1"/>
        </dgm:presLayoutVars>
      </dgm:prSet>
      <dgm:spPr/>
      <dgm:t>
        <a:bodyPr/>
        <a:lstStyle/>
        <a:p>
          <a:endParaRPr lang="ga-IE"/>
        </a:p>
      </dgm:t>
    </dgm:pt>
    <dgm:pt modelId="{5FD088D7-0429-4F64-B774-5EA6A3FBA731}" type="pres">
      <dgm:prSet presAssocID="{6BE7A34A-FFAA-438F-AC6E-E6A33784610A}" presName="aSpace2" presStyleCnt="0"/>
      <dgm:spPr/>
    </dgm:pt>
    <dgm:pt modelId="{257811F7-CE8B-47D5-9B8B-764008064FEC}" type="pres">
      <dgm:prSet presAssocID="{4B1ED155-E1F8-4278-A817-9C7F57BC2825}" presName="childNode" presStyleLbl="node1" presStyleIdx="56" presStyleCnt="80">
        <dgm:presLayoutVars>
          <dgm:bulletEnabled val="1"/>
        </dgm:presLayoutVars>
      </dgm:prSet>
      <dgm:spPr/>
      <dgm:t>
        <a:bodyPr/>
        <a:lstStyle/>
        <a:p>
          <a:endParaRPr lang="ga-IE"/>
        </a:p>
      </dgm:t>
    </dgm:pt>
    <dgm:pt modelId="{4A3FAB91-4E29-46D2-8300-593DC46A113A}" type="pres">
      <dgm:prSet presAssocID="{4B1ED155-E1F8-4278-A817-9C7F57BC2825}" presName="aSpace2" presStyleCnt="0"/>
      <dgm:spPr/>
    </dgm:pt>
    <dgm:pt modelId="{9697CF9D-CCA0-4522-8749-4A8C6FE84318}" type="pres">
      <dgm:prSet presAssocID="{009A87F5-2AF0-4E8E-B38F-C056D176D471}" presName="childNode" presStyleLbl="node1" presStyleIdx="57" presStyleCnt="80">
        <dgm:presLayoutVars>
          <dgm:bulletEnabled val="1"/>
        </dgm:presLayoutVars>
      </dgm:prSet>
      <dgm:spPr/>
      <dgm:t>
        <a:bodyPr/>
        <a:lstStyle/>
        <a:p>
          <a:endParaRPr lang="ga-IE"/>
        </a:p>
      </dgm:t>
    </dgm:pt>
    <dgm:pt modelId="{B013D44F-FD2D-42F8-AD1D-099568E2606A}" type="pres">
      <dgm:prSet presAssocID="{009A87F5-2AF0-4E8E-B38F-C056D176D471}" presName="aSpace2" presStyleCnt="0"/>
      <dgm:spPr/>
    </dgm:pt>
    <dgm:pt modelId="{19D99050-E1D6-499A-8E77-7209A2F6ADCC}" type="pres">
      <dgm:prSet presAssocID="{DCADA253-C6EA-475E-B6DF-F00198B3A23D}" presName="childNode" presStyleLbl="node1" presStyleIdx="58" presStyleCnt="80">
        <dgm:presLayoutVars>
          <dgm:bulletEnabled val="1"/>
        </dgm:presLayoutVars>
      </dgm:prSet>
      <dgm:spPr/>
      <dgm:t>
        <a:bodyPr/>
        <a:lstStyle/>
        <a:p>
          <a:endParaRPr lang="ga-IE"/>
        </a:p>
      </dgm:t>
    </dgm:pt>
    <dgm:pt modelId="{213DAC97-1BF3-4544-8D5C-F519938F1B8F}" type="pres">
      <dgm:prSet presAssocID="{DCADA253-C6EA-475E-B6DF-F00198B3A23D}" presName="aSpace2" presStyleCnt="0"/>
      <dgm:spPr/>
    </dgm:pt>
    <dgm:pt modelId="{1043A9FB-FEC6-4B1E-8616-0BE0EE331157}" type="pres">
      <dgm:prSet presAssocID="{A3B9A6E5-8990-4730-A422-9CE4F1227B98}" presName="childNode" presStyleLbl="node1" presStyleIdx="59" presStyleCnt="80">
        <dgm:presLayoutVars>
          <dgm:bulletEnabled val="1"/>
        </dgm:presLayoutVars>
      </dgm:prSet>
      <dgm:spPr/>
      <dgm:t>
        <a:bodyPr/>
        <a:lstStyle/>
        <a:p>
          <a:endParaRPr lang="ga-IE"/>
        </a:p>
      </dgm:t>
    </dgm:pt>
    <dgm:pt modelId="{AD8FF9BB-521A-456F-8075-2ECCE6004AD3}" type="pres">
      <dgm:prSet presAssocID="{EA046381-BE3B-4D2D-B9E0-13348FC42679}" presName="aSpace" presStyleCnt="0"/>
      <dgm:spPr/>
    </dgm:pt>
    <dgm:pt modelId="{D9E4980A-27DA-40D3-8916-1571E7F5D3B7}" type="pres">
      <dgm:prSet presAssocID="{88C333D0-1B9A-4589-AC3D-F9677551CEC1}" presName="compNode" presStyleCnt="0"/>
      <dgm:spPr/>
    </dgm:pt>
    <dgm:pt modelId="{3A2D0E8F-71D5-4E7E-BABC-3BF3581FFD2A}" type="pres">
      <dgm:prSet presAssocID="{88C333D0-1B9A-4589-AC3D-F9677551CEC1}" presName="aNode" presStyleLbl="bgShp" presStyleIdx="3" presStyleCnt="4"/>
      <dgm:spPr/>
      <dgm:t>
        <a:bodyPr/>
        <a:lstStyle/>
        <a:p>
          <a:endParaRPr lang="ga-IE"/>
        </a:p>
      </dgm:t>
    </dgm:pt>
    <dgm:pt modelId="{E0837AFE-4387-4B20-BCA2-2E3EA8131980}" type="pres">
      <dgm:prSet presAssocID="{88C333D0-1B9A-4589-AC3D-F9677551CEC1}" presName="textNode" presStyleLbl="bgShp" presStyleIdx="3" presStyleCnt="4"/>
      <dgm:spPr/>
      <dgm:t>
        <a:bodyPr/>
        <a:lstStyle/>
        <a:p>
          <a:endParaRPr lang="ga-IE"/>
        </a:p>
      </dgm:t>
    </dgm:pt>
    <dgm:pt modelId="{BDB1884E-F5D9-4874-A969-FBED44CF7E41}" type="pres">
      <dgm:prSet presAssocID="{88C333D0-1B9A-4589-AC3D-F9677551CEC1}" presName="compChildNode" presStyleCnt="0"/>
      <dgm:spPr/>
    </dgm:pt>
    <dgm:pt modelId="{28D24A35-69F2-4EF4-A1A0-2CF0C456609D}" type="pres">
      <dgm:prSet presAssocID="{88C333D0-1B9A-4589-AC3D-F9677551CEC1}" presName="theInnerList" presStyleCnt="0"/>
      <dgm:spPr/>
    </dgm:pt>
    <dgm:pt modelId="{BD33DC2C-886D-4AC1-BDF9-9B900B3B78BB}" type="pres">
      <dgm:prSet presAssocID="{24BAF60C-05E2-4987-9F28-284575A29F6E}" presName="childNode" presStyleLbl="node1" presStyleIdx="60" presStyleCnt="80">
        <dgm:presLayoutVars>
          <dgm:bulletEnabled val="1"/>
        </dgm:presLayoutVars>
      </dgm:prSet>
      <dgm:spPr/>
      <dgm:t>
        <a:bodyPr/>
        <a:lstStyle/>
        <a:p>
          <a:endParaRPr lang="ga-IE"/>
        </a:p>
      </dgm:t>
    </dgm:pt>
    <dgm:pt modelId="{15E304E0-B226-4BBF-9E9A-D944B4670FA7}" type="pres">
      <dgm:prSet presAssocID="{24BAF60C-05E2-4987-9F28-284575A29F6E}" presName="aSpace2" presStyleCnt="0"/>
      <dgm:spPr/>
    </dgm:pt>
    <dgm:pt modelId="{C20D847A-24F6-4DAE-A15E-2BFA8065882F}" type="pres">
      <dgm:prSet presAssocID="{0A5D9CE5-3611-4E29-882B-07A99B5DA660}" presName="childNode" presStyleLbl="node1" presStyleIdx="61" presStyleCnt="80">
        <dgm:presLayoutVars>
          <dgm:bulletEnabled val="1"/>
        </dgm:presLayoutVars>
      </dgm:prSet>
      <dgm:spPr/>
      <dgm:t>
        <a:bodyPr/>
        <a:lstStyle/>
        <a:p>
          <a:endParaRPr lang="ga-IE"/>
        </a:p>
      </dgm:t>
    </dgm:pt>
    <dgm:pt modelId="{8400798D-CBB1-4605-AE2D-44E158B8E87A}" type="pres">
      <dgm:prSet presAssocID="{0A5D9CE5-3611-4E29-882B-07A99B5DA660}" presName="aSpace2" presStyleCnt="0"/>
      <dgm:spPr/>
    </dgm:pt>
    <dgm:pt modelId="{53217705-713A-45AB-AA65-6C411AAC2DAD}" type="pres">
      <dgm:prSet presAssocID="{CE538031-9D96-434F-88CB-1303A71B9F2B}" presName="childNode" presStyleLbl="node1" presStyleIdx="62" presStyleCnt="80">
        <dgm:presLayoutVars>
          <dgm:bulletEnabled val="1"/>
        </dgm:presLayoutVars>
      </dgm:prSet>
      <dgm:spPr/>
      <dgm:t>
        <a:bodyPr/>
        <a:lstStyle/>
        <a:p>
          <a:endParaRPr lang="ga-IE"/>
        </a:p>
      </dgm:t>
    </dgm:pt>
    <dgm:pt modelId="{7C8FCA52-CE1C-4DE6-9B79-306B4A55474E}" type="pres">
      <dgm:prSet presAssocID="{CE538031-9D96-434F-88CB-1303A71B9F2B}" presName="aSpace2" presStyleCnt="0"/>
      <dgm:spPr/>
    </dgm:pt>
    <dgm:pt modelId="{5A5B7E5B-4A8D-4F6B-8146-A142BD8D7B90}" type="pres">
      <dgm:prSet presAssocID="{770BD57A-DFA2-4A77-82DD-970DBD7B1C56}" presName="childNode" presStyleLbl="node1" presStyleIdx="63" presStyleCnt="80">
        <dgm:presLayoutVars>
          <dgm:bulletEnabled val="1"/>
        </dgm:presLayoutVars>
      </dgm:prSet>
      <dgm:spPr/>
      <dgm:t>
        <a:bodyPr/>
        <a:lstStyle/>
        <a:p>
          <a:endParaRPr lang="ga-IE"/>
        </a:p>
      </dgm:t>
    </dgm:pt>
    <dgm:pt modelId="{458E5CB3-CA63-46D0-A688-C6F350E4AEFD}" type="pres">
      <dgm:prSet presAssocID="{770BD57A-DFA2-4A77-82DD-970DBD7B1C56}" presName="aSpace2" presStyleCnt="0"/>
      <dgm:spPr/>
    </dgm:pt>
    <dgm:pt modelId="{21659629-2962-4579-BB98-39A3407B4641}" type="pres">
      <dgm:prSet presAssocID="{3B974B4C-DD86-4FB7-8844-4BC51EF08F37}" presName="childNode" presStyleLbl="node1" presStyleIdx="64" presStyleCnt="80">
        <dgm:presLayoutVars>
          <dgm:bulletEnabled val="1"/>
        </dgm:presLayoutVars>
      </dgm:prSet>
      <dgm:spPr/>
      <dgm:t>
        <a:bodyPr/>
        <a:lstStyle/>
        <a:p>
          <a:endParaRPr lang="ga-IE"/>
        </a:p>
      </dgm:t>
    </dgm:pt>
    <dgm:pt modelId="{80465A82-8CF4-4F4C-AF73-C6141CE019DA}" type="pres">
      <dgm:prSet presAssocID="{3B974B4C-DD86-4FB7-8844-4BC51EF08F37}" presName="aSpace2" presStyleCnt="0"/>
      <dgm:spPr/>
    </dgm:pt>
    <dgm:pt modelId="{7B4769C5-5255-44E1-84F0-2211509858A5}" type="pres">
      <dgm:prSet presAssocID="{C1385DE6-D9ED-460C-A33D-AC2127963EC5}" presName="childNode" presStyleLbl="node1" presStyleIdx="65" presStyleCnt="80">
        <dgm:presLayoutVars>
          <dgm:bulletEnabled val="1"/>
        </dgm:presLayoutVars>
      </dgm:prSet>
      <dgm:spPr/>
      <dgm:t>
        <a:bodyPr/>
        <a:lstStyle/>
        <a:p>
          <a:endParaRPr lang="ga-IE"/>
        </a:p>
      </dgm:t>
    </dgm:pt>
    <dgm:pt modelId="{4987405C-730E-4317-869F-B977BE931113}" type="pres">
      <dgm:prSet presAssocID="{C1385DE6-D9ED-460C-A33D-AC2127963EC5}" presName="aSpace2" presStyleCnt="0"/>
      <dgm:spPr/>
    </dgm:pt>
    <dgm:pt modelId="{C6557918-8405-4A8B-9324-6334BE49D1B3}" type="pres">
      <dgm:prSet presAssocID="{1BF024FC-D771-40A7-BF69-173CE1918A15}" presName="childNode" presStyleLbl="node1" presStyleIdx="66" presStyleCnt="80">
        <dgm:presLayoutVars>
          <dgm:bulletEnabled val="1"/>
        </dgm:presLayoutVars>
      </dgm:prSet>
      <dgm:spPr/>
      <dgm:t>
        <a:bodyPr/>
        <a:lstStyle/>
        <a:p>
          <a:endParaRPr lang="ga-IE"/>
        </a:p>
      </dgm:t>
    </dgm:pt>
    <dgm:pt modelId="{0FC93A2C-1015-46EC-84F8-6CCBAD7C47FB}" type="pres">
      <dgm:prSet presAssocID="{1BF024FC-D771-40A7-BF69-173CE1918A15}" presName="aSpace2" presStyleCnt="0"/>
      <dgm:spPr/>
    </dgm:pt>
    <dgm:pt modelId="{33BDD6AC-D1F2-4E4F-B4EA-9D1C97405924}" type="pres">
      <dgm:prSet presAssocID="{600EB7CE-AE1F-45E8-B413-E3401B66B596}" presName="childNode" presStyleLbl="node1" presStyleIdx="67" presStyleCnt="80" custLinFactNeighborY="0">
        <dgm:presLayoutVars>
          <dgm:bulletEnabled val="1"/>
        </dgm:presLayoutVars>
      </dgm:prSet>
      <dgm:spPr/>
      <dgm:t>
        <a:bodyPr/>
        <a:lstStyle/>
        <a:p>
          <a:endParaRPr lang="ga-IE"/>
        </a:p>
      </dgm:t>
    </dgm:pt>
    <dgm:pt modelId="{7AD22A18-E876-4E8D-8CE9-3CFD8929C6B6}" type="pres">
      <dgm:prSet presAssocID="{600EB7CE-AE1F-45E8-B413-E3401B66B596}" presName="aSpace2" presStyleCnt="0"/>
      <dgm:spPr/>
    </dgm:pt>
    <dgm:pt modelId="{2057FAA2-438C-4B94-BF00-B7E17961A28E}" type="pres">
      <dgm:prSet presAssocID="{90D11094-84D0-4AA0-877B-E736DC4B3F7F}" presName="childNode" presStyleLbl="node1" presStyleIdx="68" presStyleCnt="80">
        <dgm:presLayoutVars>
          <dgm:bulletEnabled val="1"/>
        </dgm:presLayoutVars>
      </dgm:prSet>
      <dgm:spPr/>
      <dgm:t>
        <a:bodyPr/>
        <a:lstStyle/>
        <a:p>
          <a:endParaRPr lang="ga-IE"/>
        </a:p>
      </dgm:t>
    </dgm:pt>
    <dgm:pt modelId="{097FFC8C-22E3-46A0-8B44-93E46CC4254C}" type="pres">
      <dgm:prSet presAssocID="{90D11094-84D0-4AA0-877B-E736DC4B3F7F}" presName="aSpace2" presStyleCnt="0"/>
      <dgm:spPr/>
    </dgm:pt>
    <dgm:pt modelId="{82A07578-BA36-4139-A8E9-2DEC29735FA6}" type="pres">
      <dgm:prSet presAssocID="{3849AEFD-2BC8-492D-B81B-0A1079C5BE31}" presName="childNode" presStyleLbl="node1" presStyleIdx="69" presStyleCnt="80">
        <dgm:presLayoutVars>
          <dgm:bulletEnabled val="1"/>
        </dgm:presLayoutVars>
      </dgm:prSet>
      <dgm:spPr/>
      <dgm:t>
        <a:bodyPr/>
        <a:lstStyle/>
        <a:p>
          <a:endParaRPr lang="ga-IE"/>
        </a:p>
      </dgm:t>
    </dgm:pt>
    <dgm:pt modelId="{4DA4CAE9-4DE4-4C25-8D56-A9F84B425314}" type="pres">
      <dgm:prSet presAssocID="{3849AEFD-2BC8-492D-B81B-0A1079C5BE31}" presName="aSpace2" presStyleCnt="0"/>
      <dgm:spPr/>
    </dgm:pt>
    <dgm:pt modelId="{2BB0B78C-6943-4FF4-8A67-46AFAEA5B3DB}" type="pres">
      <dgm:prSet presAssocID="{F554E97F-04F8-4CDD-989E-3646E11121DB}" presName="childNode" presStyleLbl="node1" presStyleIdx="70" presStyleCnt="80">
        <dgm:presLayoutVars>
          <dgm:bulletEnabled val="1"/>
        </dgm:presLayoutVars>
      </dgm:prSet>
      <dgm:spPr/>
      <dgm:t>
        <a:bodyPr/>
        <a:lstStyle/>
        <a:p>
          <a:endParaRPr lang="ga-IE"/>
        </a:p>
      </dgm:t>
    </dgm:pt>
    <dgm:pt modelId="{D8D77219-EB51-4C95-B1FE-E9D2C6B305DF}" type="pres">
      <dgm:prSet presAssocID="{F554E97F-04F8-4CDD-989E-3646E11121DB}" presName="aSpace2" presStyleCnt="0"/>
      <dgm:spPr/>
    </dgm:pt>
    <dgm:pt modelId="{316DFCDF-C29B-48D0-A26D-8CDC2C107F43}" type="pres">
      <dgm:prSet presAssocID="{F9382B14-3960-48FE-B171-87D54FE4ED7C}" presName="childNode" presStyleLbl="node1" presStyleIdx="71" presStyleCnt="80">
        <dgm:presLayoutVars>
          <dgm:bulletEnabled val="1"/>
        </dgm:presLayoutVars>
      </dgm:prSet>
      <dgm:spPr/>
      <dgm:t>
        <a:bodyPr/>
        <a:lstStyle/>
        <a:p>
          <a:endParaRPr lang="ga-IE"/>
        </a:p>
      </dgm:t>
    </dgm:pt>
    <dgm:pt modelId="{FC700B4F-CB62-4010-93C9-76D10514EDB5}" type="pres">
      <dgm:prSet presAssocID="{F9382B14-3960-48FE-B171-87D54FE4ED7C}" presName="aSpace2" presStyleCnt="0"/>
      <dgm:spPr/>
    </dgm:pt>
    <dgm:pt modelId="{1DBA43D0-7A8E-4050-BAE8-6D5FFBCADB71}" type="pres">
      <dgm:prSet presAssocID="{9F9C930C-B0EE-4174-9423-E16D83E7CE7B}" presName="childNode" presStyleLbl="node1" presStyleIdx="72" presStyleCnt="80">
        <dgm:presLayoutVars>
          <dgm:bulletEnabled val="1"/>
        </dgm:presLayoutVars>
      </dgm:prSet>
      <dgm:spPr/>
      <dgm:t>
        <a:bodyPr/>
        <a:lstStyle/>
        <a:p>
          <a:endParaRPr lang="ga-IE"/>
        </a:p>
      </dgm:t>
    </dgm:pt>
    <dgm:pt modelId="{02A014A4-0822-4C76-820C-EAD883B3E1B2}" type="pres">
      <dgm:prSet presAssocID="{9F9C930C-B0EE-4174-9423-E16D83E7CE7B}" presName="aSpace2" presStyleCnt="0"/>
      <dgm:spPr/>
    </dgm:pt>
    <dgm:pt modelId="{E57AFAEB-A44D-46B4-A884-49C9CA5EAF9C}" type="pres">
      <dgm:prSet presAssocID="{37440072-333B-49D8-A314-CA0E3178348B}" presName="childNode" presStyleLbl="node1" presStyleIdx="73" presStyleCnt="80">
        <dgm:presLayoutVars>
          <dgm:bulletEnabled val="1"/>
        </dgm:presLayoutVars>
      </dgm:prSet>
      <dgm:spPr/>
      <dgm:t>
        <a:bodyPr/>
        <a:lstStyle/>
        <a:p>
          <a:endParaRPr lang="ga-IE"/>
        </a:p>
      </dgm:t>
    </dgm:pt>
    <dgm:pt modelId="{B94E9EBC-2902-44E6-98AC-413809B2847B}" type="pres">
      <dgm:prSet presAssocID="{37440072-333B-49D8-A314-CA0E3178348B}" presName="aSpace2" presStyleCnt="0"/>
      <dgm:spPr/>
    </dgm:pt>
    <dgm:pt modelId="{03D62B8C-F711-4B45-8F80-EC9EBD1D6DB6}" type="pres">
      <dgm:prSet presAssocID="{690C425E-205C-4189-B8AB-4403FADD5015}" presName="childNode" presStyleLbl="node1" presStyleIdx="74" presStyleCnt="80">
        <dgm:presLayoutVars>
          <dgm:bulletEnabled val="1"/>
        </dgm:presLayoutVars>
      </dgm:prSet>
      <dgm:spPr/>
      <dgm:t>
        <a:bodyPr/>
        <a:lstStyle/>
        <a:p>
          <a:endParaRPr lang="ga-IE"/>
        </a:p>
      </dgm:t>
    </dgm:pt>
    <dgm:pt modelId="{18BBFAD9-97AF-4801-9A41-4E448310A437}" type="pres">
      <dgm:prSet presAssocID="{690C425E-205C-4189-B8AB-4403FADD5015}" presName="aSpace2" presStyleCnt="0"/>
      <dgm:spPr/>
    </dgm:pt>
    <dgm:pt modelId="{6C06AEC9-3EB2-477F-B382-18EA6394E4E1}" type="pres">
      <dgm:prSet presAssocID="{543A31D1-04C2-4F1B-8A19-CD0C029BB2F7}" presName="childNode" presStyleLbl="node1" presStyleIdx="75" presStyleCnt="80">
        <dgm:presLayoutVars>
          <dgm:bulletEnabled val="1"/>
        </dgm:presLayoutVars>
      </dgm:prSet>
      <dgm:spPr/>
      <dgm:t>
        <a:bodyPr/>
        <a:lstStyle/>
        <a:p>
          <a:endParaRPr lang="ga-IE"/>
        </a:p>
      </dgm:t>
    </dgm:pt>
    <dgm:pt modelId="{6914CC49-53BC-4848-B4FF-690E77CFACA1}" type="pres">
      <dgm:prSet presAssocID="{543A31D1-04C2-4F1B-8A19-CD0C029BB2F7}" presName="aSpace2" presStyleCnt="0"/>
      <dgm:spPr/>
    </dgm:pt>
    <dgm:pt modelId="{BB6ECF1D-65AC-41E9-90FF-08B6984FF927}" type="pres">
      <dgm:prSet presAssocID="{47949682-4F38-4210-B41F-82D627822684}" presName="childNode" presStyleLbl="node1" presStyleIdx="76" presStyleCnt="80">
        <dgm:presLayoutVars>
          <dgm:bulletEnabled val="1"/>
        </dgm:presLayoutVars>
      </dgm:prSet>
      <dgm:spPr/>
      <dgm:t>
        <a:bodyPr/>
        <a:lstStyle/>
        <a:p>
          <a:endParaRPr lang="ga-IE"/>
        </a:p>
      </dgm:t>
    </dgm:pt>
    <dgm:pt modelId="{E118CC9D-6D92-45BA-8168-FFD5E27601CD}" type="pres">
      <dgm:prSet presAssocID="{47949682-4F38-4210-B41F-82D627822684}" presName="aSpace2" presStyleCnt="0"/>
      <dgm:spPr/>
    </dgm:pt>
    <dgm:pt modelId="{CCB50BE3-75BB-484F-860B-37EBE2B2CC73}" type="pres">
      <dgm:prSet presAssocID="{4D91D0DD-28C8-4DFA-AABC-0591068C7E29}" presName="childNode" presStyleLbl="node1" presStyleIdx="77" presStyleCnt="80">
        <dgm:presLayoutVars>
          <dgm:bulletEnabled val="1"/>
        </dgm:presLayoutVars>
      </dgm:prSet>
      <dgm:spPr/>
      <dgm:t>
        <a:bodyPr/>
        <a:lstStyle/>
        <a:p>
          <a:endParaRPr lang="ga-IE"/>
        </a:p>
      </dgm:t>
    </dgm:pt>
    <dgm:pt modelId="{FFBF4284-6945-4620-AAB3-424B24662F08}" type="pres">
      <dgm:prSet presAssocID="{4D91D0DD-28C8-4DFA-AABC-0591068C7E29}" presName="aSpace2" presStyleCnt="0"/>
      <dgm:spPr/>
    </dgm:pt>
    <dgm:pt modelId="{A8C416CB-1AC7-4EF7-A4CB-FF1036FA3F3C}" type="pres">
      <dgm:prSet presAssocID="{8B491840-BF07-479A-B296-6BD441575FB0}" presName="childNode" presStyleLbl="node1" presStyleIdx="78" presStyleCnt="80">
        <dgm:presLayoutVars>
          <dgm:bulletEnabled val="1"/>
        </dgm:presLayoutVars>
      </dgm:prSet>
      <dgm:spPr/>
      <dgm:t>
        <a:bodyPr/>
        <a:lstStyle/>
        <a:p>
          <a:endParaRPr lang="ga-IE"/>
        </a:p>
      </dgm:t>
    </dgm:pt>
    <dgm:pt modelId="{18C210C9-70DC-471A-A907-12FFEFB4AC35}" type="pres">
      <dgm:prSet presAssocID="{8B491840-BF07-479A-B296-6BD441575FB0}" presName="aSpace2" presStyleCnt="0"/>
      <dgm:spPr/>
    </dgm:pt>
    <dgm:pt modelId="{61EF992B-1FC3-4D91-A1D1-C18616082239}" type="pres">
      <dgm:prSet presAssocID="{48D80E54-3E6F-42DC-A531-FE9AA3BFB00C}" presName="childNode" presStyleLbl="node1" presStyleIdx="79" presStyleCnt="80">
        <dgm:presLayoutVars>
          <dgm:bulletEnabled val="1"/>
        </dgm:presLayoutVars>
      </dgm:prSet>
      <dgm:spPr/>
      <dgm:t>
        <a:bodyPr/>
        <a:lstStyle/>
        <a:p>
          <a:endParaRPr lang="ga-IE"/>
        </a:p>
      </dgm:t>
    </dgm:pt>
  </dgm:ptLst>
  <dgm:cxnLst>
    <dgm:cxn modelId="{BBA27A3F-0D7A-4E0D-9DD6-D6A6839E6DA4}" type="presOf" srcId="{37440072-333B-49D8-A314-CA0E3178348B}" destId="{E57AFAEB-A44D-46B4-A884-49C9CA5EAF9C}" srcOrd="0" destOrd="0" presId="urn:microsoft.com/office/officeart/2005/8/layout/lProcess2"/>
    <dgm:cxn modelId="{B450A9F9-4441-4A36-B8AA-A1DAE5873712}" type="presOf" srcId="{61EB46E6-6A72-4680-92E7-8DA8B4868EEB}" destId="{B73F7F64-A33A-4DF2-988B-78854DCE2A9B}" srcOrd="0" destOrd="0" presId="urn:microsoft.com/office/officeart/2005/8/layout/lProcess2"/>
    <dgm:cxn modelId="{54CFCFC1-E619-49E9-9FF1-C5CC2E6A4627}" srcId="{71C4AFDD-2642-4DE3-9762-7EDBB02D04BD}" destId="{46009CEC-87CE-41E4-AC55-DB60EC1A4D83}" srcOrd="13" destOrd="0" parTransId="{BBA774E1-0619-484D-800E-A7654FE99988}" sibTransId="{D313CFB9-D78B-49D9-9670-0FBC4D4D4F00}"/>
    <dgm:cxn modelId="{BE6CAC76-B8D5-4C3B-9789-8A26BAFDB1AD}" srcId="{71C4AFDD-2642-4DE3-9762-7EDBB02D04BD}" destId="{59B576E4-56E9-466F-90B1-B6C50B63A6BD}" srcOrd="5" destOrd="0" parTransId="{099DFE31-F149-4277-B6CD-07F8121139EB}" sibTransId="{DD4B2ECD-F723-47F6-BC21-0A1E2A8B0C90}"/>
    <dgm:cxn modelId="{F4519709-8066-4C22-A973-C2DC177DC795}" type="presOf" srcId="{1EA25CA0-FC1C-4849-A9E5-6D4F27BC4BEC}" destId="{32080629-CE2C-425A-85E5-4C49C07C78C2}" srcOrd="0" destOrd="0" presId="urn:microsoft.com/office/officeart/2005/8/layout/lProcess2"/>
    <dgm:cxn modelId="{F75E304A-7194-47C4-940D-4D79B7ECB807}" srcId="{2912FB5D-5DDA-4457-8ACF-970FB6689490}" destId="{ECF90C80-4784-48FA-A7E4-35783032FE24}" srcOrd="12" destOrd="0" parTransId="{971F9689-5A78-4620-A9BB-15274A83A84A}" sibTransId="{49B5CB85-0B34-4180-819C-47BC92C646DC}"/>
    <dgm:cxn modelId="{37D086CB-B6DB-4DC6-A041-B5D01F4B8E6A}" srcId="{EA046381-BE3B-4D2D-B9E0-13348FC42679}" destId="{EA7FA205-F899-4FE8-90EA-1F463FCCB3BC}" srcOrd="7" destOrd="0" parTransId="{96D9926E-55A6-4C21-B68F-F5AC10D37CEB}" sibTransId="{D7E5F5CA-A21B-4C49-97ED-87F079144FAE}"/>
    <dgm:cxn modelId="{BA9ABEF2-3139-417B-80DD-14AD581A3E95}" type="presOf" srcId="{2912FB5D-5DDA-4457-8ACF-970FB6689490}" destId="{C1781602-5BB3-4B57-A5CF-3DD9B1C215BA}" srcOrd="0" destOrd="0" presId="urn:microsoft.com/office/officeart/2005/8/layout/lProcess2"/>
    <dgm:cxn modelId="{0C0DF78B-9ED5-4006-BE35-54CF44C521B5}" srcId="{88C333D0-1B9A-4589-AC3D-F9677551CEC1}" destId="{CE538031-9D96-434F-88CB-1303A71B9F2B}" srcOrd="2" destOrd="0" parTransId="{99DE0B07-F855-4AAA-A95B-97568344CCDD}" sibTransId="{9774ECE5-46B1-44C8-9497-CD6654311B14}"/>
    <dgm:cxn modelId="{0612BCFF-A227-4431-B83F-0B91882A8314}" type="presOf" srcId="{A8B1E357-23ED-49FB-9FEA-3FE181DC855A}" destId="{D165A0AE-B315-4819-9993-21F638824947}" srcOrd="0" destOrd="0" presId="urn:microsoft.com/office/officeart/2005/8/layout/lProcess2"/>
    <dgm:cxn modelId="{882EAE9D-3BFB-4B60-84C5-09A8427C5BE7}" srcId="{88C333D0-1B9A-4589-AC3D-F9677551CEC1}" destId="{90D11094-84D0-4AA0-877B-E736DC4B3F7F}" srcOrd="8" destOrd="0" parTransId="{1D00C1FF-33D0-443D-BBC4-FFAB6B9ACAA1}" sibTransId="{C8139819-2D5D-44D4-8792-39D9305ACFA0}"/>
    <dgm:cxn modelId="{037C277D-D770-44C5-A11A-3C9299C256AE}" type="presOf" srcId="{A08B6EE1-BBE1-45A9-8283-BC68114DA90C}" destId="{B02C5E45-86C1-4F9D-B1F3-1C7B4547C196}" srcOrd="0" destOrd="0" presId="urn:microsoft.com/office/officeart/2005/8/layout/lProcess2"/>
    <dgm:cxn modelId="{7438975B-019D-4B80-B256-C2F85AE31F25}" type="presOf" srcId="{F554E97F-04F8-4CDD-989E-3646E11121DB}" destId="{2BB0B78C-6943-4FF4-8A67-46AFAEA5B3DB}" srcOrd="0" destOrd="0" presId="urn:microsoft.com/office/officeart/2005/8/layout/lProcess2"/>
    <dgm:cxn modelId="{4BF27289-A6D5-4D49-A4F8-5FB829E4AEC9}" type="presOf" srcId="{F6DAB65D-06DA-42FC-A132-9FD27BE8C18B}" destId="{D1797F67-5554-4BC6-B598-79C83018D8EA}" srcOrd="0" destOrd="0" presId="urn:microsoft.com/office/officeart/2005/8/layout/lProcess2"/>
    <dgm:cxn modelId="{6B4669DF-292C-486D-9FAC-220BC903C36D}" type="presOf" srcId="{D4B6E0C0-2DF0-48F8-B5DB-BB105D76D1F3}" destId="{0A3FC000-2BE9-4A2A-B98F-FC2443D9575D}" srcOrd="0" destOrd="0" presId="urn:microsoft.com/office/officeart/2005/8/layout/lProcess2"/>
    <dgm:cxn modelId="{8D26F5B3-466F-49B2-BA10-BE380A4B4BC4}" srcId="{2912FB5D-5DDA-4457-8ACF-970FB6689490}" destId="{24D7C0A9-0345-48A8-B312-DC6AD0C271B5}" srcOrd="11" destOrd="0" parTransId="{4575734F-B56A-4334-865E-3F955ECBF3E2}" sibTransId="{026BACDC-9525-4BE4-8164-8A68454C7285}"/>
    <dgm:cxn modelId="{AC05379E-0DE0-4434-B879-DC29AC93786C}" type="presOf" srcId="{A3B9A6E5-8990-4730-A422-9CE4F1227B98}" destId="{1043A9FB-FEC6-4B1E-8616-0BE0EE331157}" srcOrd="0" destOrd="0" presId="urn:microsoft.com/office/officeart/2005/8/layout/lProcess2"/>
    <dgm:cxn modelId="{F7745821-B26D-4FAE-8F09-ED0024274D34}" type="presOf" srcId="{45761347-3373-4ABA-9348-72CCEFDDD09C}" destId="{769D991A-E349-4AE8-9E49-764F8A40705A}" srcOrd="0" destOrd="0" presId="urn:microsoft.com/office/officeart/2005/8/layout/lProcess2"/>
    <dgm:cxn modelId="{F2CC4C9C-0BBA-421A-91D3-5CDB30B517DF}" srcId="{2912FB5D-5DDA-4457-8ACF-970FB6689490}" destId="{D4B6E0C0-2DF0-48F8-B5DB-BB105D76D1F3}" srcOrd="17" destOrd="0" parTransId="{F3A2E5F6-705B-436E-AB8A-C2609E66D420}" sibTransId="{F1BE85FA-F75A-4B2B-8522-F616E7ADB436}"/>
    <dgm:cxn modelId="{FA923E1C-14F5-4754-A569-51079A664E06}" srcId="{2912FB5D-5DDA-4457-8ACF-970FB6689490}" destId="{A08B6EE1-BBE1-45A9-8283-BC68114DA90C}" srcOrd="6" destOrd="0" parTransId="{EAB9B093-3D29-4E52-9E2D-4C83B410C3C8}" sibTransId="{57DC9314-9E21-451E-88DC-05302FA00DAD}"/>
    <dgm:cxn modelId="{49FA0013-D6B0-40F7-A9C8-AEF20272BDC3}" srcId="{88C333D0-1B9A-4589-AC3D-F9677551CEC1}" destId="{3B974B4C-DD86-4FB7-8844-4BC51EF08F37}" srcOrd="4" destOrd="0" parTransId="{37D826B8-4A7B-4920-A3E7-85B6739D11E8}" sibTransId="{CA578E27-0CB4-4679-91DC-3B92D811E3BA}"/>
    <dgm:cxn modelId="{04E9A7EE-1EF6-4EB8-BEB1-5E1BD8E5B763}" srcId="{EA046381-BE3B-4D2D-B9E0-13348FC42679}" destId="{171794B5-4690-4BC1-AE29-5821F119DCDF}" srcOrd="5" destOrd="0" parTransId="{C7C0C7F7-C3C1-4DD6-89AD-7807B024178E}" sibTransId="{6E311928-54D2-466E-B429-007E5F849F6D}"/>
    <dgm:cxn modelId="{1C6D7FFD-3CC0-44C7-8A3D-A7721F771D19}" srcId="{88C333D0-1B9A-4589-AC3D-F9677551CEC1}" destId="{690C425E-205C-4189-B8AB-4403FADD5015}" srcOrd="14" destOrd="0" parTransId="{EB1B2BCB-E59E-4D16-98CA-6A3D7C457857}" sibTransId="{438E678F-4AC1-473A-98DD-C8D2BC8A3D68}"/>
    <dgm:cxn modelId="{F02093D4-6975-4AC9-80FB-D780FD3E1DF2}" srcId="{2912FB5D-5DDA-4457-8ACF-970FB6689490}" destId="{9DCE2400-045F-4A60-9E99-E07FBE3DB9D9}" srcOrd="15" destOrd="0" parTransId="{351FA60B-0B4B-47FD-80AC-4978F1C2146B}" sibTransId="{24921B76-2B3B-476E-9822-A7A39B37E561}"/>
    <dgm:cxn modelId="{47BD9247-0591-4A6D-BA43-B5B743DABE07}" type="presOf" srcId="{4B1ED155-E1F8-4278-A817-9C7F57BC2825}" destId="{257811F7-CE8B-47D5-9B8B-764008064FEC}" srcOrd="0" destOrd="0" presId="urn:microsoft.com/office/officeart/2005/8/layout/lProcess2"/>
    <dgm:cxn modelId="{0840F38D-CCEB-4EB6-A4D4-2191E200AB5E}" type="presOf" srcId="{2573CF93-4FED-43DE-987C-671DD55880FD}" destId="{AD1F735B-3D98-4377-8DA0-EC72C215AF27}" srcOrd="0" destOrd="0" presId="urn:microsoft.com/office/officeart/2005/8/layout/lProcess2"/>
    <dgm:cxn modelId="{15C16FDE-9ED0-4C25-8C26-F6B78BFA420A}" type="presOf" srcId="{24D7C0A9-0345-48A8-B312-DC6AD0C271B5}" destId="{713E7445-F828-4F32-AA2B-0E5774CCE625}" srcOrd="0" destOrd="0" presId="urn:microsoft.com/office/officeart/2005/8/layout/lProcess2"/>
    <dgm:cxn modelId="{4538C473-8481-4C5C-86BB-2D339558AFC1}" type="presOf" srcId="{95FFB812-C560-4490-B954-871E6D03E118}" destId="{6F6B0A1C-A918-4785-96D9-55FB8131396D}" srcOrd="0" destOrd="0" presId="urn:microsoft.com/office/officeart/2005/8/layout/lProcess2"/>
    <dgm:cxn modelId="{45E898D2-1E27-4EDD-B7C2-593CA43E9B83}" type="presOf" srcId="{C1B95AFB-03FB-419E-B139-EA23CF57E0B4}" destId="{5A65A9F7-7315-4789-B06F-A0E0DF5F1E1F}" srcOrd="0" destOrd="0" presId="urn:microsoft.com/office/officeart/2005/8/layout/lProcess2"/>
    <dgm:cxn modelId="{B3CA9FCC-ED33-4012-B77E-2C14C77C360B}" srcId="{2912FB5D-5DDA-4457-8ACF-970FB6689490}" destId="{CA0445D9-96EB-482D-AC18-8AB196041ADA}" srcOrd="3" destOrd="0" parTransId="{1B73007C-0BA9-42FF-9B47-D96AE428675F}" sibTransId="{3D34FED3-DB12-4625-B81C-7D2785902AA2}"/>
    <dgm:cxn modelId="{518F9094-742E-479B-B04F-B9150C3C320F}" type="presOf" srcId="{51822377-C04C-4D77-8DB9-2FB6DDF19B11}" destId="{68132AB5-4506-4606-A356-EB49C135A382}" srcOrd="0" destOrd="0" presId="urn:microsoft.com/office/officeart/2005/8/layout/lProcess2"/>
    <dgm:cxn modelId="{C02ACD36-7115-4FD9-A939-3E3081B31438}" srcId="{2912FB5D-5DDA-4457-8ACF-970FB6689490}" destId="{C57CEC64-6A94-4536-AB98-5F998568DA8B}" srcOrd="19" destOrd="0" parTransId="{503CB83C-6931-4D19-8450-AF4AA5274197}" sibTransId="{4AA14D4A-E5F2-4A43-9B19-D69554CAA437}"/>
    <dgm:cxn modelId="{FFF8259F-FEBC-457C-9040-F3FAA57E71FD}" type="presOf" srcId="{2912FB5D-5DDA-4457-8ACF-970FB6689490}" destId="{1D5D83B3-30C5-4115-80A9-FF99B5BC9DC3}" srcOrd="1" destOrd="0" presId="urn:microsoft.com/office/officeart/2005/8/layout/lProcess2"/>
    <dgm:cxn modelId="{C1924E34-5389-46AF-992F-9DD83568FF7F}" srcId="{EA046381-BE3B-4D2D-B9E0-13348FC42679}" destId="{A3B9A6E5-8990-4730-A422-9CE4F1227B98}" srcOrd="19" destOrd="0" parTransId="{F87A897D-3074-4CDD-B2F7-433D816F15AC}" sibTransId="{E042081B-978E-4DD0-85A1-94C44CD01AB0}"/>
    <dgm:cxn modelId="{14DCD0FC-8FD3-4BB0-93CF-AF77B9A26AD3}" type="presOf" srcId="{C69AE144-DD30-42C9-9FC5-E0595970CA92}" destId="{29199AC7-393E-4768-8268-CC37A3BB17FA}" srcOrd="0" destOrd="0" presId="urn:microsoft.com/office/officeart/2005/8/layout/lProcess2"/>
    <dgm:cxn modelId="{C9937640-AE1F-45A5-A6D5-2ECEA489F8BD}" type="presOf" srcId="{9D92AE2B-7958-42B9-AD79-E8070DD1BB50}" destId="{B9EED1E0-D2C1-414C-A523-2037785F5136}" srcOrd="0" destOrd="0" presId="urn:microsoft.com/office/officeart/2005/8/layout/lProcess2"/>
    <dgm:cxn modelId="{0E03086E-589E-45F9-BE5C-726E6D64FE3D}" type="presOf" srcId="{C1385DE6-D9ED-460C-A33D-AC2127963EC5}" destId="{7B4769C5-5255-44E1-84F0-2211509858A5}" srcOrd="0" destOrd="0" presId="urn:microsoft.com/office/officeart/2005/8/layout/lProcess2"/>
    <dgm:cxn modelId="{6884F7C2-EDF3-40C8-A161-BC0698D7F426}" type="presOf" srcId="{561E1FA7-25DD-4723-8B81-97EF2B5C1CA2}" destId="{EAE5FECA-B420-428A-9B6D-DF0F5A793D18}" srcOrd="0" destOrd="0" presId="urn:microsoft.com/office/officeart/2005/8/layout/lProcess2"/>
    <dgm:cxn modelId="{2EAD273F-1356-44F6-B624-5591E0B21967}" srcId="{EA046381-BE3B-4D2D-B9E0-13348FC42679}" destId="{61EB46E6-6A72-4680-92E7-8DA8B4868EEB}" srcOrd="0" destOrd="0" parTransId="{67EB18F9-74F9-4996-B2FE-7946A4ED0270}" sibTransId="{617A130F-E363-4AA7-A26C-54E8574EBCFF}"/>
    <dgm:cxn modelId="{B80BB076-F0A3-4050-B520-1C3B6C742C0F}" srcId="{71C4AFDD-2642-4DE3-9762-7EDBB02D04BD}" destId="{A8B1E357-23ED-49FB-9FEA-3FE181DC855A}" srcOrd="10" destOrd="0" parTransId="{BAC9F0BE-8FED-429D-B403-A752CF4AAA57}" sibTransId="{D97E6B1D-E500-4FDA-9B26-8FD45843BA51}"/>
    <dgm:cxn modelId="{C46A19B8-8386-4088-A3B2-EDC01EF66601}" srcId="{88C333D0-1B9A-4589-AC3D-F9677551CEC1}" destId="{48D80E54-3E6F-42DC-A531-FE9AA3BFB00C}" srcOrd="19" destOrd="0" parTransId="{143DE032-76E2-4506-955E-AB23940EB527}" sibTransId="{E24222A5-4C3A-4646-8D57-2FC091B10BBE}"/>
    <dgm:cxn modelId="{DE061A07-E4C9-4B9E-AF34-9BCC2F7D990A}" type="presOf" srcId="{9C2153F1-6A40-44F2-ABAF-CD461453026A}" destId="{32C632F3-223B-49E4-BD9F-86BEC2B011C0}" srcOrd="0" destOrd="0" presId="urn:microsoft.com/office/officeart/2005/8/layout/lProcess2"/>
    <dgm:cxn modelId="{27A833BD-C139-4E1D-AE3E-CE787C264C4A}" srcId="{2912FB5D-5DDA-4457-8ACF-970FB6689490}" destId="{2573CF93-4FED-43DE-987C-671DD55880FD}" srcOrd="18" destOrd="0" parTransId="{5072FB13-2B3D-4E62-9C18-373CB920F2A5}" sibTransId="{60423011-3CFE-4A9A-8343-8EB1AF2B4128}"/>
    <dgm:cxn modelId="{FC707913-1108-4EDB-B0F1-FB717B3C6F98}" srcId="{EA046381-BE3B-4D2D-B9E0-13348FC42679}" destId="{9C00AE34-4E07-4D8A-B958-CDB2A6B6D200}" srcOrd="1" destOrd="0" parTransId="{C29C6BBD-4274-44E1-AB5C-D19528183489}" sibTransId="{76F6918B-ECD3-4FEF-80D3-783B5464B654}"/>
    <dgm:cxn modelId="{D07D2C1D-9757-49F1-99A3-421BB2BE6EFE}" srcId="{71C4AFDD-2642-4DE3-9762-7EDBB02D04BD}" destId="{C69AE144-DD30-42C9-9FC5-E0595970CA92}" srcOrd="12" destOrd="0" parTransId="{FAEAC45C-52DD-477B-818C-1F2B2A84D597}" sibTransId="{3C304D5E-E5DB-4BC7-A9FF-E4F036A39A82}"/>
    <dgm:cxn modelId="{EB27588C-1E98-405D-8B99-512774FDFFB9}" type="presOf" srcId="{59B576E4-56E9-466F-90B1-B6C50B63A6BD}" destId="{5108B776-F6D0-47EF-A135-FC0DFAB1E977}" srcOrd="0" destOrd="0" presId="urn:microsoft.com/office/officeart/2005/8/layout/lProcess2"/>
    <dgm:cxn modelId="{804BDD21-96E0-41F1-B157-366724BFB396}" type="presOf" srcId="{543A31D1-04C2-4F1B-8A19-CD0C029BB2F7}" destId="{6C06AEC9-3EB2-477F-B382-18EA6394E4E1}" srcOrd="0" destOrd="0" presId="urn:microsoft.com/office/officeart/2005/8/layout/lProcess2"/>
    <dgm:cxn modelId="{52D6F0FA-D3D4-469E-8F15-C28C4E03D456}" type="presOf" srcId="{5310AFC6-E982-43B8-AE27-D89E774A6701}" destId="{EA5BC376-54E0-47B0-BA49-21F2FDA7E313}" srcOrd="0" destOrd="0" presId="urn:microsoft.com/office/officeart/2005/8/layout/lProcess2"/>
    <dgm:cxn modelId="{EF990087-9641-4C03-8218-3756A2500642}" type="presOf" srcId="{690C425E-205C-4189-B8AB-4403FADD5015}" destId="{03D62B8C-F711-4B45-8F80-EC9EBD1D6DB6}" srcOrd="0" destOrd="0" presId="urn:microsoft.com/office/officeart/2005/8/layout/lProcess2"/>
    <dgm:cxn modelId="{D519C8C7-FFA7-4E85-802D-C09E3A4751F1}" srcId="{88C333D0-1B9A-4589-AC3D-F9677551CEC1}" destId="{8B491840-BF07-479A-B296-6BD441575FB0}" srcOrd="18" destOrd="0" parTransId="{3E74DDCF-17FB-433B-A48B-C2FC73683EA6}" sibTransId="{C7BE8870-EDBA-49C0-8E94-AECEE0383172}"/>
    <dgm:cxn modelId="{0CF85B1B-574B-4008-BD07-FCFB1F2292F8}" type="presOf" srcId="{F47B0D66-834E-4A9C-A27F-888751D55CA8}" destId="{6B862C9A-0840-4A12-87E9-195BD4DBB815}" srcOrd="0" destOrd="0" presId="urn:microsoft.com/office/officeart/2005/8/layout/lProcess2"/>
    <dgm:cxn modelId="{1D5C402F-20BB-449A-996B-B69E02804597}" type="presOf" srcId="{C4EA8DA4-86C3-4118-AF97-09190A0ABF14}" destId="{2478C81F-B905-4FBF-800B-57E9574BCB7D}" srcOrd="0" destOrd="0" presId="urn:microsoft.com/office/officeart/2005/8/layout/lProcess2"/>
    <dgm:cxn modelId="{062AB608-26B5-4EDB-B84F-B2333DE5CDEE}" srcId="{88C333D0-1B9A-4589-AC3D-F9677551CEC1}" destId="{F9382B14-3960-48FE-B171-87D54FE4ED7C}" srcOrd="11" destOrd="0" parTransId="{82788787-A061-46AF-B8C5-C62A188C19AF}" sibTransId="{47A86505-74D9-4432-9439-434D4F382F40}"/>
    <dgm:cxn modelId="{0C42F0E6-CCD7-4DCE-A71B-EE5B52E65BC1}" srcId="{71C4AFDD-2642-4DE3-9762-7EDBB02D04BD}" destId="{A14E5DAB-0496-4AD4-9336-FC3EA89B895D}" srcOrd="6" destOrd="0" parTransId="{B97897E3-C085-416F-97DE-7E6DD25A4745}" sibTransId="{5FC7AC1C-69C6-4DDF-9BB2-58D661E32C5C}"/>
    <dgm:cxn modelId="{77A443AE-050F-407F-82EB-D276DC0DC62A}" srcId="{2912FB5D-5DDA-4457-8ACF-970FB6689490}" destId="{16A0ED34-2517-4527-9F7A-635DB3C8E9DF}" srcOrd="0" destOrd="0" parTransId="{5318E65F-EAE6-4D70-9BA3-9B4F0D604995}" sibTransId="{8D42F1EE-3B6B-4610-9288-3527B26317B8}"/>
    <dgm:cxn modelId="{FD2A2515-48EE-403C-9514-9CF112C9E2DE}" type="presOf" srcId="{46009CEC-87CE-41E4-AC55-DB60EC1A4D83}" destId="{AF06BC06-B4FF-464D-9B31-024FF11A9654}" srcOrd="0" destOrd="0" presId="urn:microsoft.com/office/officeart/2005/8/layout/lProcess2"/>
    <dgm:cxn modelId="{777D8243-C88A-4881-B8C4-1473E27128BA}" srcId="{2912FB5D-5DDA-4457-8ACF-970FB6689490}" destId="{C4EA8DA4-86C3-4118-AF97-09190A0ABF14}" srcOrd="1" destOrd="0" parTransId="{F7FFA21F-3C89-4BA1-BF15-F9E71D4FC1ED}" sibTransId="{0582894B-E059-40BC-AD53-D06144396FB0}"/>
    <dgm:cxn modelId="{4EC86F1A-3F5A-4AF7-B8B9-424DEFA18618}" srcId="{2912FB5D-5DDA-4457-8ACF-970FB6689490}" destId="{8ABBFB8F-B666-4343-9AB2-A1B44BD3A1B3}" srcOrd="14" destOrd="0" parTransId="{918E9B49-E022-44AE-AF62-3C38411B5F14}" sibTransId="{91B7415B-B293-4781-967F-677FFC729069}"/>
    <dgm:cxn modelId="{1B751597-DF64-499A-ACB4-09F19F4109E0}" srcId="{EA046381-BE3B-4D2D-B9E0-13348FC42679}" destId="{95FFB812-C560-4490-B954-871E6D03E118}" srcOrd="9" destOrd="0" parTransId="{85B552B2-5ED4-44B3-BA0C-3DA4AABB6406}" sibTransId="{9039FAE5-877A-482D-8C81-7D38174CC4BD}"/>
    <dgm:cxn modelId="{FA22288C-D4CE-4AEE-B03D-EA66304FCD75}" srcId="{88C333D0-1B9A-4589-AC3D-F9677551CEC1}" destId="{3849AEFD-2BC8-492D-B81B-0A1079C5BE31}" srcOrd="9" destOrd="0" parTransId="{CCA9048B-F3FA-43C4-A5E2-F0B9E6D68156}" sibTransId="{9658A64C-2943-4250-AB43-3747B27AB767}"/>
    <dgm:cxn modelId="{63883C49-34BD-4DFB-A31C-4532E5D072EF}" srcId="{88C333D0-1B9A-4589-AC3D-F9677551CEC1}" destId="{770BD57A-DFA2-4A77-82DD-970DBD7B1C56}" srcOrd="3" destOrd="0" parTransId="{C1EDEC5D-878A-4071-94C6-5D07B3FDAF14}" sibTransId="{22215FCD-4227-4577-8D87-D36968B782E9}"/>
    <dgm:cxn modelId="{4D623747-1934-4B46-90D3-412D5D769160}" type="presOf" srcId="{24BAF60C-05E2-4987-9F28-284575A29F6E}" destId="{BD33DC2C-886D-4AC1-BDF9-9B900B3B78BB}" srcOrd="0" destOrd="0" presId="urn:microsoft.com/office/officeart/2005/8/layout/lProcess2"/>
    <dgm:cxn modelId="{B8470D9D-F63A-49E3-8F4B-7395DFDF1DA0}" type="presOf" srcId="{AED9F6FC-BD59-4C22-B6E0-C35A293636FE}" destId="{091722D7-F8EB-4C16-80DB-18760B5EC4E6}" srcOrd="0" destOrd="0" presId="urn:microsoft.com/office/officeart/2005/8/layout/lProcess2"/>
    <dgm:cxn modelId="{A4A0A532-F156-40C5-8392-093C88460078}" srcId="{71C4AFDD-2642-4DE3-9762-7EDBB02D04BD}" destId="{FA54AF8D-9D6A-4478-8082-668B8BCB3844}" srcOrd="19" destOrd="0" parTransId="{7E7EF248-EF2F-4341-84A8-4EC4C37252F6}" sibTransId="{800FE4D8-0BF6-4F68-9C66-061F6D31085E}"/>
    <dgm:cxn modelId="{707DF7F1-3012-4814-A0BF-005472E0C683}" srcId="{71C4AFDD-2642-4DE3-9762-7EDBB02D04BD}" destId="{B4101FE0-161A-43B9-9130-BA351610F432}" srcOrd="9" destOrd="0" parTransId="{80A425F1-DD82-45CF-B7A3-4C27A28435D2}" sibTransId="{8EE32BC9-81AD-4964-88DE-386DC66F6C95}"/>
    <dgm:cxn modelId="{70A4B499-D41B-47EF-B3F5-10D364FCC939}" srcId="{6AAA7AC7-3B67-43B6-9973-92110C509CDE}" destId="{71C4AFDD-2642-4DE3-9762-7EDBB02D04BD}" srcOrd="0" destOrd="0" parTransId="{75215248-C38D-4769-9375-060B1B727F7B}" sibTransId="{A1914122-3038-4400-B591-85952C39E1FF}"/>
    <dgm:cxn modelId="{3925DA62-75FC-4170-98A0-EBCCFB632B12}" type="presOf" srcId="{3FF8967C-50F3-4D79-A61D-23A0D752322E}" destId="{A4966DCF-C470-442D-B68D-75D399187D9A}" srcOrd="0" destOrd="0" presId="urn:microsoft.com/office/officeart/2005/8/layout/lProcess2"/>
    <dgm:cxn modelId="{5B2C94AC-B034-4273-BB75-247DA2F733CC}" srcId="{2912FB5D-5DDA-4457-8ACF-970FB6689490}" destId="{561E1FA7-25DD-4723-8B81-97EF2B5C1CA2}" srcOrd="5" destOrd="0" parTransId="{641BBDA9-D5A2-4660-8E05-6E99EBB2DD80}" sibTransId="{3C5AE4AA-04B7-4219-9EC3-C20F3E00709B}"/>
    <dgm:cxn modelId="{9CF0A518-29D1-4A36-9198-5AEEF40F6E5F}" srcId="{71C4AFDD-2642-4DE3-9762-7EDBB02D04BD}" destId="{C1B95AFB-03FB-419E-B139-EA23CF57E0B4}" srcOrd="3" destOrd="0" parTransId="{BED2F695-5BC7-43A0-B63A-E699089B2EB1}" sibTransId="{B62E9E38-3FC0-47B9-984C-A113C80A3FF6}"/>
    <dgm:cxn modelId="{BEE8583D-497F-4581-8222-60E8C2F9DC52}" type="presOf" srcId="{4F48911D-6AD6-4450-ACCB-DD9B4F6B24A0}" destId="{36B71CC2-19E5-4EF3-AFC1-D4409A5DE8D4}" srcOrd="0" destOrd="0" presId="urn:microsoft.com/office/officeart/2005/8/layout/lProcess2"/>
    <dgm:cxn modelId="{F0FE7A7D-5E5B-4EF4-9D6C-6B799A834C37}" type="presOf" srcId="{6BE7A34A-FFAA-438F-AC6E-E6A33784610A}" destId="{FF60ACB2-44E7-4BC9-835A-A2D717E55CA0}" srcOrd="0" destOrd="0" presId="urn:microsoft.com/office/officeart/2005/8/layout/lProcess2"/>
    <dgm:cxn modelId="{3341B8CB-42D2-4112-BF70-146D89D2E1B3}" srcId="{2912FB5D-5DDA-4457-8ACF-970FB6689490}" destId="{28110DC0-6754-4D2B-8407-A4F07C9D41EA}" srcOrd="9" destOrd="0" parTransId="{E82595AC-E137-468A-BE9E-C3AA2B082FB4}" sibTransId="{FBB65615-5B9D-4BAC-80F6-3BF352BC0A3F}"/>
    <dgm:cxn modelId="{4F5ADE9D-F4C3-4287-A5E7-C486A76D12DB}" type="presOf" srcId="{1BF024FC-D771-40A7-BF69-173CE1918A15}" destId="{C6557918-8405-4A8B-9324-6334BE49D1B3}" srcOrd="0" destOrd="0" presId="urn:microsoft.com/office/officeart/2005/8/layout/lProcess2"/>
    <dgm:cxn modelId="{88BD01BC-7789-4581-8D89-DD09FBB15860}" srcId="{2912FB5D-5DDA-4457-8ACF-970FB6689490}" destId="{45761347-3373-4ABA-9348-72CCEFDDD09C}" srcOrd="13" destOrd="0" parTransId="{BB0BBEEA-B11A-4DF2-951B-E1CACED58ADA}" sibTransId="{CDBC31D0-2A96-4001-9CE5-3A64C73F54B4}"/>
    <dgm:cxn modelId="{40FECB2D-5B53-48A4-925F-86872393CDAE}" srcId="{88C333D0-1B9A-4589-AC3D-F9677551CEC1}" destId="{37440072-333B-49D8-A314-CA0E3178348B}" srcOrd="13" destOrd="0" parTransId="{224CF260-1E23-414B-B2AC-D81CDB787652}" sibTransId="{685DBDE5-39E9-4686-A5B9-FA05C2DA5400}"/>
    <dgm:cxn modelId="{0150A579-9958-4B5B-A69D-86F73FD69B15}" srcId="{EA046381-BE3B-4D2D-B9E0-13348FC42679}" destId="{5310AFC6-E982-43B8-AE27-D89E774A6701}" srcOrd="12" destOrd="0" parTransId="{EA9A37D9-D1F7-4855-9DAD-C95607236887}" sibTransId="{67D5DFC3-6E9A-407F-8564-A3D41EF5BBAC}"/>
    <dgm:cxn modelId="{71B5EFAE-54F5-4B81-9A84-E0F04EDA65BC}" type="presOf" srcId="{0C5626E0-72D1-4848-9A07-8D1D3F1628E0}" destId="{51F716FE-BFC3-478C-B4D0-273E93DFA74D}" srcOrd="0" destOrd="0" presId="urn:microsoft.com/office/officeart/2005/8/layout/lProcess2"/>
    <dgm:cxn modelId="{2BBDAD09-CAC4-472C-8265-EDD6DB71F5E5}" srcId="{EA046381-BE3B-4D2D-B9E0-13348FC42679}" destId="{DCADA253-C6EA-475E-B6DF-F00198B3A23D}" srcOrd="18" destOrd="0" parTransId="{D66F469F-B560-42E3-A02F-C696E0D8B456}" sibTransId="{6B13E6F4-7B3D-4E0B-B93C-4D6DEA95C141}"/>
    <dgm:cxn modelId="{09F9FFF9-DDB1-4791-B276-62441C69D4D8}" srcId="{71C4AFDD-2642-4DE3-9762-7EDBB02D04BD}" destId="{4E4E4CCF-914F-472D-87D0-CC6647D02D54}" srcOrd="11" destOrd="0" parTransId="{E00E8FE2-1142-4F13-89EA-49D9798C8657}" sibTransId="{7F1B7E9E-6B51-4564-BC47-FC6B9EC8083C}"/>
    <dgm:cxn modelId="{A759148E-8DDA-4118-B6B6-5197FBB989F8}" srcId="{88C333D0-1B9A-4589-AC3D-F9677551CEC1}" destId="{47949682-4F38-4210-B41F-82D627822684}" srcOrd="16" destOrd="0" parTransId="{3080978A-A582-4B23-8B74-07E7BD0A9729}" sibTransId="{4D56EB6F-A778-4488-95CA-681D7CB1D00E}"/>
    <dgm:cxn modelId="{5A8DE394-1A9D-4275-87EE-9697382FF6ED}" type="presOf" srcId="{EA046381-BE3B-4D2D-B9E0-13348FC42679}" destId="{1C87BD42-F732-4826-9135-B7827B4B458B}" srcOrd="1" destOrd="0" presId="urn:microsoft.com/office/officeart/2005/8/layout/lProcess2"/>
    <dgm:cxn modelId="{BC86DB9F-70E2-47BC-B22F-FF7AAFD404B0}" srcId="{2912FB5D-5DDA-4457-8ACF-970FB6689490}" destId="{4F48911D-6AD6-4450-ACCB-DD9B4F6B24A0}" srcOrd="16" destOrd="0" parTransId="{CAABFF6B-3635-4456-AA15-06668B5A04A7}" sibTransId="{8FD17F84-D4B0-4FC3-91C2-789F175FEF0B}"/>
    <dgm:cxn modelId="{90D12F87-0E1F-425A-BB1E-D5D338145254}" srcId="{EA046381-BE3B-4D2D-B9E0-13348FC42679}" destId="{C7BB8908-7DC8-4C40-8FF2-34C0578C1739}" srcOrd="13" destOrd="0" parTransId="{72CA4861-72B5-454B-A125-F0E8FE6EA099}" sibTransId="{CE7C55CF-7F33-4624-A3A6-4837EF22A5BF}"/>
    <dgm:cxn modelId="{2E87BDB9-F4CA-40E6-AE95-EB343A04D9F6}" type="presOf" srcId="{A14E5DAB-0496-4AD4-9336-FC3EA89B895D}" destId="{4EAE1495-68C6-4735-88D3-CE0420F88217}" srcOrd="0" destOrd="0" presId="urn:microsoft.com/office/officeart/2005/8/layout/lProcess2"/>
    <dgm:cxn modelId="{507720C9-8906-4EA9-8072-491D89C181B9}" type="presOf" srcId="{88C333D0-1B9A-4589-AC3D-F9677551CEC1}" destId="{E0837AFE-4387-4B20-BCA2-2E3EA8131980}" srcOrd="1" destOrd="0" presId="urn:microsoft.com/office/officeart/2005/8/layout/lProcess2"/>
    <dgm:cxn modelId="{355E7AAB-C574-4430-984D-3D0ED199D1B2}" srcId="{71C4AFDD-2642-4DE3-9762-7EDBB02D04BD}" destId="{E0EF0E51-66A3-47F0-B5B1-41EDF87D90BA}" srcOrd="7" destOrd="0" parTransId="{456B6F60-F500-4AC0-B22C-4CC24B2FEEDB}" sibTransId="{C29B5064-413A-45E4-80FA-9D2382D94C64}"/>
    <dgm:cxn modelId="{3A2FF6A4-A8B1-47A3-962B-74B562E7AA21}" srcId="{71C4AFDD-2642-4DE3-9762-7EDBB02D04BD}" destId="{702EDF78-A04F-47BB-98BE-E73F10A10F63}" srcOrd="2" destOrd="0" parTransId="{E526A884-1D29-45E0-83AE-BC961C2889B4}" sibTransId="{9429C130-4E69-4683-BEF9-62E883BE4F7C}"/>
    <dgm:cxn modelId="{5582D08A-A7B9-48E3-AB9E-4005514C92F3}" srcId="{EA046381-BE3B-4D2D-B9E0-13348FC42679}" destId="{428AB592-5677-416C-8730-CE17406BBAFD}" srcOrd="8" destOrd="0" parTransId="{EE58C2EA-C8C2-411F-BAD8-F72B0DBD2A06}" sibTransId="{5EDD940B-1C15-4949-875F-37B6005B301A}"/>
    <dgm:cxn modelId="{CA0F4512-97EF-42A8-BFC8-07CC772EEAD2}" type="presOf" srcId="{CB999D50-A56F-4508-8C24-3210E126E1EB}" destId="{176E2F34-712D-480A-B8C8-6870B8089885}" srcOrd="0" destOrd="0" presId="urn:microsoft.com/office/officeart/2005/8/layout/lProcess2"/>
    <dgm:cxn modelId="{05FF6D09-D814-4303-AA14-E2978D8D6D63}" srcId="{88C333D0-1B9A-4589-AC3D-F9677551CEC1}" destId="{0A5D9CE5-3611-4E29-882B-07A99B5DA660}" srcOrd="1" destOrd="0" parTransId="{1E9638DE-12DA-4CEF-A346-6E5C3FD458C8}" sibTransId="{DBA8E583-43F7-4AC9-980E-DD4091B4B459}"/>
    <dgm:cxn modelId="{2F2DADE5-93A1-47BF-A57C-782428E999D1}" type="presOf" srcId="{330CA3AC-F112-47EA-B12E-2B0D51A9259B}" destId="{5E02F350-ECEF-425E-B9AA-6D805CAF044C}" srcOrd="0" destOrd="0" presId="urn:microsoft.com/office/officeart/2005/8/layout/lProcess2"/>
    <dgm:cxn modelId="{FFEE6839-031E-45BD-B930-D89950CF4B14}" srcId="{71C4AFDD-2642-4DE3-9762-7EDBB02D04BD}" destId="{330CA3AC-F112-47EA-B12E-2B0D51A9259B}" srcOrd="8" destOrd="0" parTransId="{44FBB06A-8468-43FA-A534-EE638114A76E}" sibTransId="{0DBE7AC9-68DB-4261-8E21-5815318ABE7D}"/>
    <dgm:cxn modelId="{06467BF5-A04B-475C-AA91-F8C0B4AC9711}" type="presOf" srcId="{8ABBFB8F-B666-4343-9AB2-A1B44BD3A1B3}" destId="{8511F3BA-C70F-40CE-891D-03C8F579DDF1}" srcOrd="0" destOrd="0" presId="urn:microsoft.com/office/officeart/2005/8/layout/lProcess2"/>
    <dgm:cxn modelId="{35F9D867-940B-4C0D-B44E-E817FDDFF8CE}" type="presOf" srcId="{9DCE2400-045F-4A60-9E99-E07FBE3DB9D9}" destId="{755C5576-E77D-46C7-BEC6-D2085264F605}" srcOrd="0" destOrd="0" presId="urn:microsoft.com/office/officeart/2005/8/layout/lProcess2"/>
    <dgm:cxn modelId="{22284E94-7815-4613-9664-E1E9924CF3C3}" srcId="{6AAA7AC7-3B67-43B6-9973-92110C509CDE}" destId="{2912FB5D-5DDA-4457-8ACF-970FB6689490}" srcOrd="1" destOrd="0" parTransId="{35CD0C83-DE85-49FB-A1BA-196303E50FE5}" sibTransId="{E4108236-3192-4036-9A99-D13C7F4205DF}"/>
    <dgm:cxn modelId="{84C7D9B1-9249-402E-8C7E-342FE4DC004E}" type="presOf" srcId="{90D11094-84D0-4AA0-877B-E736DC4B3F7F}" destId="{2057FAA2-438C-4B94-BF00-B7E17961A28E}" srcOrd="0" destOrd="0" presId="urn:microsoft.com/office/officeart/2005/8/layout/lProcess2"/>
    <dgm:cxn modelId="{6B65D3A1-80B4-482A-8EB2-66F2CA204A25}" srcId="{88C333D0-1B9A-4589-AC3D-F9677551CEC1}" destId="{543A31D1-04C2-4F1B-8A19-CD0C029BB2F7}" srcOrd="15" destOrd="0" parTransId="{C7B9E2B9-E78E-4B6B-9E1E-F5B975BDE14E}" sibTransId="{6D840958-20F4-453D-B7D9-300E0B1A89B0}"/>
    <dgm:cxn modelId="{FE0E230F-0F23-4EA4-BAA0-1F581B7763F3}" srcId="{2912FB5D-5DDA-4457-8ACF-970FB6689490}" destId="{6C75C67F-8B90-46D5-A191-F0EA5BBBCEFC}" srcOrd="4" destOrd="0" parTransId="{3739921C-EC2A-49AC-A899-F4D342D7255E}" sibTransId="{FACFFD0B-6970-4EA6-A449-CB583859F1B4}"/>
    <dgm:cxn modelId="{11102A16-B429-4AD1-A326-B056D959F299}" srcId="{EA046381-BE3B-4D2D-B9E0-13348FC42679}" destId="{009A87F5-2AF0-4E8E-B38F-C056D176D471}" srcOrd="17" destOrd="0" parTransId="{2F55835D-D820-4E5E-9CF1-750EA1982AD7}" sibTransId="{8ECD55AA-3F51-4B7B-931C-C42E5D429AAF}"/>
    <dgm:cxn modelId="{323D9130-4C13-4A84-8BB6-0FDA880F159A}" srcId="{EA046381-BE3B-4D2D-B9E0-13348FC42679}" destId="{6BE7A34A-FFAA-438F-AC6E-E6A33784610A}" srcOrd="15" destOrd="0" parTransId="{872FBE81-FBAA-4B18-A331-6613BAA68964}" sibTransId="{A6A4328A-5A8E-4DD4-B75C-DC0612A980A5}"/>
    <dgm:cxn modelId="{4E31B34E-D038-4D86-B157-BF12A5FED683}" srcId="{88C333D0-1B9A-4589-AC3D-F9677551CEC1}" destId="{600EB7CE-AE1F-45E8-B413-E3401B66B596}" srcOrd="7" destOrd="0" parTransId="{14C3B9E8-BA7A-4A43-A9CB-F86C841885E4}" sibTransId="{0EA73050-E791-4593-864D-F2539B2F16C8}"/>
    <dgm:cxn modelId="{A92F0AB1-7763-44F5-B5B8-9335BFE02BBD}" srcId="{88C333D0-1B9A-4589-AC3D-F9677551CEC1}" destId="{C1385DE6-D9ED-460C-A33D-AC2127963EC5}" srcOrd="5" destOrd="0" parTransId="{7D037041-5A91-47C1-96FE-D18E7B168714}" sibTransId="{5BFAB163-F2AC-49C5-A003-354C2F2728E4}"/>
    <dgm:cxn modelId="{B1F3B2EC-8395-4410-9FCB-CF88CEC45360}" srcId="{EA046381-BE3B-4D2D-B9E0-13348FC42679}" destId="{B23C6494-FE63-41E7-A92F-EB5A2513796E}" srcOrd="10" destOrd="0" parTransId="{7165D3E4-A688-4835-9432-912BA2AB2AC6}" sibTransId="{C7F2EEEA-35C8-40A1-A9CD-EC20FAA6E057}"/>
    <dgm:cxn modelId="{73431DFD-9327-401D-B41A-7A5BC402BFDC}" type="presOf" srcId="{8D9A5A15-46CE-4183-A9EC-0BF4F02BF7F4}" destId="{2A1B9459-674E-49FA-96FC-9BB3B1D8E89A}" srcOrd="0" destOrd="0" presId="urn:microsoft.com/office/officeart/2005/8/layout/lProcess2"/>
    <dgm:cxn modelId="{580FB1E8-5DC6-4A5B-A64E-5AB9CE607EC3}" srcId="{EA046381-BE3B-4D2D-B9E0-13348FC42679}" destId="{783A2065-6D48-4DF9-979F-A168F4D52F03}" srcOrd="11" destOrd="0" parTransId="{5E97E9EA-A197-4430-9B0F-C57C80BF509C}" sibTransId="{C723794F-1FF7-48E9-96A4-5FCA25F08D58}"/>
    <dgm:cxn modelId="{66507AD6-6157-4503-AE72-C5C8B4605D9D}" srcId="{71C4AFDD-2642-4DE3-9762-7EDBB02D04BD}" destId="{E5AA7247-E77B-4010-AD0F-DC265FC5B5E7}" srcOrd="14" destOrd="0" parTransId="{C128EA18-8D35-4E64-A14B-A6184753FB56}" sibTransId="{3315BB90-7B6D-4F15-BA34-A7B8B659E42A}"/>
    <dgm:cxn modelId="{FBA5CDD0-1B11-4654-ACB2-8FD695914B3E}" type="presOf" srcId="{0A5D9CE5-3611-4E29-882B-07A99B5DA660}" destId="{C20D847A-24F6-4DAE-A15E-2BFA8065882F}" srcOrd="0" destOrd="0" presId="urn:microsoft.com/office/officeart/2005/8/layout/lProcess2"/>
    <dgm:cxn modelId="{9E869042-320A-4FCA-B047-53BAEAA26849}" type="presOf" srcId="{B4101FE0-161A-43B9-9130-BA351610F432}" destId="{F729A172-2A56-4707-AD68-FF44EC0B6BA6}" srcOrd="0" destOrd="0" presId="urn:microsoft.com/office/officeart/2005/8/layout/lProcess2"/>
    <dgm:cxn modelId="{B4A25124-76D5-4F4F-BD91-0011B83711B3}" type="presOf" srcId="{BB270BA3-62CA-4295-9887-BDF863ACD484}" destId="{4C5C74EE-3AF7-4ADB-B66E-7B207B0BBBD7}" srcOrd="0" destOrd="0" presId="urn:microsoft.com/office/officeart/2005/8/layout/lProcess2"/>
    <dgm:cxn modelId="{D8EA6C34-C0EC-4013-8B3E-13E731E4CDF4}" type="presOf" srcId="{C57CEC64-6A94-4536-AB98-5F998568DA8B}" destId="{DE9E3705-F51C-4781-9E9B-6AF86963E916}" srcOrd="0" destOrd="0" presId="urn:microsoft.com/office/officeart/2005/8/layout/lProcess2"/>
    <dgm:cxn modelId="{B8567517-AE2E-4D3F-8777-749E57C5162A}" type="presOf" srcId="{E0EF0E51-66A3-47F0-B5B1-41EDF87D90BA}" destId="{276DACBA-E105-474B-A539-2FBCC3FD3BED}" srcOrd="0" destOrd="0" presId="urn:microsoft.com/office/officeart/2005/8/layout/lProcess2"/>
    <dgm:cxn modelId="{57635F80-1CA5-47BB-B8BE-880E3A620F8E}" srcId="{EA046381-BE3B-4D2D-B9E0-13348FC42679}" destId="{918CA48A-04F0-4B52-84D1-F1B79BC15276}" srcOrd="3" destOrd="0" parTransId="{E9E2BE91-DD47-4133-AA0D-DEC33CB28CE5}" sibTransId="{833DA580-3F92-4E6C-A45F-7159CCC33061}"/>
    <dgm:cxn modelId="{D6D9CABF-8090-4C89-B62E-E6E0C77BAB2C}" srcId="{88C333D0-1B9A-4589-AC3D-F9677551CEC1}" destId="{4D91D0DD-28C8-4DFA-AABC-0591068C7E29}" srcOrd="17" destOrd="0" parTransId="{025EFC49-02CB-45FE-A9DB-289D11C4EC49}" sibTransId="{90395AF6-AF02-447D-9EB5-65796AC05DD5}"/>
    <dgm:cxn modelId="{42795703-EF3B-4980-BB13-B34FBB9FDC4F}" type="presOf" srcId="{770BD57A-DFA2-4A77-82DD-970DBD7B1C56}" destId="{5A5B7E5B-4A8D-4F6B-8146-A142BD8D7B90}" srcOrd="0" destOrd="0" presId="urn:microsoft.com/office/officeart/2005/8/layout/lProcess2"/>
    <dgm:cxn modelId="{466BE84D-37DD-4C61-AFFB-8FB9CBF74DB3}" srcId="{EA046381-BE3B-4D2D-B9E0-13348FC42679}" destId="{3FF8967C-50F3-4D79-A61D-23A0D752322E}" srcOrd="2" destOrd="0" parTransId="{8B4F29F4-2690-4709-885D-4DC08045AF96}" sibTransId="{05A547CF-B0A3-4939-9A67-0499248B5451}"/>
    <dgm:cxn modelId="{E32F85AB-E6C7-460C-97A3-7E57FB7866AC}" type="presOf" srcId="{B23C6494-FE63-41E7-A92F-EB5A2513796E}" destId="{675BD675-6491-4220-B80E-8A7E813ABDDE}" srcOrd="0" destOrd="0" presId="urn:microsoft.com/office/officeart/2005/8/layout/lProcess2"/>
    <dgm:cxn modelId="{F22DC29F-7E46-43CE-B7F7-FDDFAE4B6D1A}" type="presOf" srcId="{88C333D0-1B9A-4589-AC3D-F9677551CEC1}" destId="{3A2D0E8F-71D5-4E7E-BABC-3BF3581FFD2A}" srcOrd="0" destOrd="0" presId="urn:microsoft.com/office/officeart/2005/8/layout/lProcess2"/>
    <dgm:cxn modelId="{FFE24E9A-371A-409D-9C2D-6EC045F95127}" type="presOf" srcId="{783A2065-6D48-4DF9-979F-A168F4D52F03}" destId="{87F8B34F-B712-403A-998B-A0B3FA5B62C7}" srcOrd="0" destOrd="0" presId="urn:microsoft.com/office/officeart/2005/8/layout/lProcess2"/>
    <dgm:cxn modelId="{3E25EBC0-ED9C-454A-976C-D588AC9159F7}" type="presOf" srcId="{28110DC0-6754-4D2B-8407-A4F07C9D41EA}" destId="{C22B790B-A423-440F-835E-9FC4FC44F9A7}" srcOrd="0" destOrd="0" presId="urn:microsoft.com/office/officeart/2005/8/layout/lProcess2"/>
    <dgm:cxn modelId="{B9447A27-FB59-4CEB-9C6A-55C111D06B30}" srcId="{71C4AFDD-2642-4DE3-9762-7EDBB02D04BD}" destId="{BB270BA3-62CA-4295-9887-BDF863ACD484}" srcOrd="15" destOrd="0" parTransId="{7E613499-93B0-4BD3-A463-E60601061759}" sibTransId="{2EB796F7-AA7F-4694-924F-BBC82B55FAB5}"/>
    <dgm:cxn modelId="{92FA1B73-5678-487A-A2AC-CE22411D3DB0}" srcId="{71C4AFDD-2642-4DE3-9762-7EDBB02D04BD}" destId="{51822377-C04C-4D77-8DB9-2FB6DDF19B11}" srcOrd="1" destOrd="0" parTransId="{2672895A-684C-4A3C-8290-E3A8B7FC2171}" sibTransId="{837B461C-A635-4F43-90BB-1B6D9634071A}"/>
    <dgm:cxn modelId="{073E1DA3-ED67-4ECF-9845-43ABDF812532}" type="presOf" srcId="{71C4AFDD-2642-4DE3-9762-7EDBB02D04BD}" destId="{4AE949BA-6BFE-4A97-800D-E9B27145136D}" srcOrd="1" destOrd="0" presId="urn:microsoft.com/office/officeart/2005/8/layout/lProcess2"/>
    <dgm:cxn modelId="{8ECAD8FA-304E-47EB-932C-7DCD3B8454F3}" srcId="{71C4AFDD-2642-4DE3-9762-7EDBB02D04BD}" destId="{1EA25CA0-FC1C-4849-A9E5-6D4F27BC4BEC}" srcOrd="18" destOrd="0" parTransId="{E096209F-026C-4139-84EB-2E290D6F3D58}" sibTransId="{FFE70601-B2A3-4025-ACFD-E2ADA205E72C}"/>
    <dgm:cxn modelId="{625971C6-652B-405D-AD25-FF73E0D9D860}" srcId="{71C4AFDD-2642-4DE3-9762-7EDBB02D04BD}" destId="{CB999D50-A56F-4508-8C24-3210E126E1EB}" srcOrd="17" destOrd="0" parTransId="{9DDFC479-3279-483B-AE5D-8A48235725B0}" sibTransId="{9C32F48B-43FD-4780-B717-E8A22DCEE5E3}"/>
    <dgm:cxn modelId="{CCF6631B-C728-4AFC-ADA1-7F61CC9541F7}" type="presOf" srcId="{CE538031-9D96-434F-88CB-1303A71B9F2B}" destId="{53217705-713A-45AB-AA65-6C411AAC2DAD}" srcOrd="0" destOrd="0" presId="urn:microsoft.com/office/officeart/2005/8/layout/lProcess2"/>
    <dgm:cxn modelId="{27126991-1DA9-4739-99E0-DABD90074442}" type="presOf" srcId="{F9382B14-3960-48FE-B171-87D54FE4ED7C}" destId="{316DFCDF-C29B-48D0-A26D-8CDC2C107F43}" srcOrd="0" destOrd="0" presId="urn:microsoft.com/office/officeart/2005/8/layout/lProcess2"/>
    <dgm:cxn modelId="{9BA93EFF-B60A-4550-88E9-29A3833612DD}" srcId="{EA046381-BE3B-4D2D-B9E0-13348FC42679}" destId="{4B1ED155-E1F8-4278-A817-9C7F57BC2825}" srcOrd="16" destOrd="0" parTransId="{5123366A-A07B-49ED-87DC-FE1797720D17}" sibTransId="{6641DED5-D65B-44F7-818C-2DD7F543FB20}"/>
    <dgm:cxn modelId="{2598C5CF-9463-477F-9677-B2BF4861637D}" type="presOf" srcId="{E5AA7247-E77B-4010-AD0F-DC265FC5B5E7}" destId="{F19A141C-7596-4AB4-A498-FEB4F7481839}" srcOrd="0" destOrd="0" presId="urn:microsoft.com/office/officeart/2005/8/layout/lProcess2"/>
    <dgm:cxn modelId="{7891E4B5-1D0B-4B6F-89FF-A363EB35CEA8}" srcId="{6AAA7AC7-3B67-43B6-9973-92110C509CDE}" destId="{EA046381-BE3B-4D2D-B9E0-13348FC42679}" srcOrd="2" destOrd="0" parTransId="{B0B5C2C3-49F5-4C03-803F-0AD9C61088C6}" sibTransId="{69E9C5EF-0E4A-46ED-8D10-2033A8A04C5A}"/>
    <dgm:cxn modelId="{F778CAA6-9DDE-4A1D-B1E4-E4F830B843F9}" type="presOf" srcId="{C7BB8908-7DC8-4C40-8FF2-34C0578C1739}" destId="{589637D8-665E-4BE5-A007-F98E68CD950F}" srcOrd="0" destOrd="0" presId="urn:microsoft.com/office/officeart/2005/8/layout/lProcess2"/>
    <dgm:cxn modelId="{6FECF22F-BC89-40F1-A4CB-6A0EAB444206}" srcId="{EA046381-BE3B-4D2D-B9E0-13348FC42679}" destId="{9C2153F1-6A40-44F2-ABAF-CD461453026A}" srcOrd="4" destOrd="0" parTransId="{E8D8F3FF-47A6-436A-A301-C463635FD3B7}" sibTransId="{E8217F2A-32A8-46A4-B79D-A6178DB98FCD}"/>
    <dgm:cxn modelId="{25844F1B-32EA-476D-AFF6-94FEDF259E1F}" type="presOf" srcId="{6AAA7AC7-3B67-43B6-9973-92110C509CDE}" destId="{C69FC085-DC0A-4032-B9A0-B884415B1B89}" srcOrd="0" destOrd="0" presId="urn:microsoft.com/office/officeart/2005/8/layout/lProcess2"/>
    <dgm:cxn modelId="{922056E6-6A0D-4FB6-8DAF-338BDB15C69E}" srcId="{71C4AFDD-2642-4DE3-9762-7EDBB02D04BD}" destId="{AED9F6FC-BD59-4C22-B6E0-C35A293636FE}" srcOrd="0" destOrd="0" parTransId="{4AD072D0-E926-49C3-A6A7-FFE4E6911AA8}" sibTransId="{0F69583B-96D9-4786-9BB2-04D64758689B}"/>
    <dgm:cxn modelId="{85FB4E7F-D489-42EC-A36E-0E9459627C5C}" type="presOf" srcId="{FA54AF8D-9D6A-4478-8082-668B8BCB3844}" destId="{5AC819EA-3941-422D-9F7F-0153F0AB6BC6}" srcOrd="0" destOrd="0" presId="urn:microsoft.com/office/officeart/2005/8/layout/lProcess2"/>
    <dgm:cxn modelId="{9D01D8CF-BB01-4024-BE60-AC21882CCB53}" type="presOf" srcId="{47949682-4F38-4210-B41F-82D627822684}" destId="{BB6ECF1D-65AC-41E9-90FF-08B6984FF927}" srcOrd="0" destOrd="0" presId="urn:microsoft.com/office/officeart/2005/8/layout/lProcess2"/>
    <dgm:cxn modelId="{73430FD5-8A38-4696-A018-37D7DDBDB199}" type="presOf" srcId="{ECF90C80-4784-48FA-A7E4-35783032FE24}" destId="{E5E50ECD-833B-4484-A476-7CF814F1A5BB}" srcOrd="0" destOrd="0" presId="urn:microsoft.com/office/officeart/2005/8/layout/lProcess2"/>
    <dgm:cxn modelId="{19A419AA-A82C-4CC3-8507-184039EA3AA6}" srcId="{71C4AFDD-2642-4DE3-9762-7EDBB02D04BD}" destId="{0F4972B0-B685-45C4-AC34-58CA0FBF6FBC}" srcOrd="16" destOrd="0" parTransId="{43ACD0B7-DEF7-446F-9731-43B8AA9F59F8}" sibTransId="{DC1E1285-A014-4F66-A1A4-FC655E6366D6}"/>
    <dgm:cxn modelId="{D9F08B85-5DB1-445B-B990-AE902C393C7A}" type="presOf" srcId="{702EDF78-A04F-47BB-98BE-E73F10A10F63}" destId="{E14F8A88-AA28-4BF3-BD0A-F58FD7CBFF39}" srcOrd="0" destOrd="0" presId="urn:microsoft.com/office/officeart/2005/8/layout/lProcess2"/>
    <dgm:cxn modelId="{8C01EE61-0693-40F6-A1D3-3DD731AC3438}" type="presOf" srcId="{600EB7CE-AE1F-45E8-B413-E3401B66B596}" destId="{33BDD6AC-D1F2-4E4F-B4EA-9D1C97405924}" srcOrd="0" destOrd="0" presId="urn:microsoft.com/office/officeart/2005/8/layout/lProcess2"/>
    <dgm:cxn modelId="{061FB7AD-1ADC-4A71-A127-4ACDA9B28441}" type="presOf" srcId="{16A0ED34-2517-4527-9F7A-635DB3C8E9DF}" destId="{5A5CAE30-6EF1-459E-B417-03C288B171CD}" srcOrd="0" destOrd="0" presId="urn:microsoft.com/office/officeart/2005/8/layout/lProcess2"/>
    <dgm:cxn modelId="{E874B655-7CB5-4C04-8CE6-E7BED67413A6}" type="presOf" srcId="{4E4E4CCF-914F-472D-87D0-CC6647D02D54}" destId="{75D4926E-5FDE-4FFA-9781-885D9A74A624}" srcOrd="0" destOrd="0" presId="urn:microsoft.com/office/officeart/2005/8/layout/lProcess2"/>
    <dgm:cxn modelId="{D0AB6EC5-9591-4A00-91BF-83C0CB00817A}" srcId="{6AAA7AC7-3B67-43B6-9973-92110C509CDE}" destId="{88C333D0-1B9A-4589-AC3D-F9677551CEC1}" srcOrd="3" destOrd="0" parTransId="{5504B410-A6C1-4CE7-98AD-EB89BEC67520}" sibTransId="{6BBA2546-C23F-41CF-90DD-67486F5A4CF7}"/>
    <dgm:cxn modelId="{1D4FAA71-5FBF-4D31-B5CE-CAC95369DA88}" type="presOf" srcId="{48D80E54-3E6F-42DC-A531-FE9AA3BFB00C}" destId="{61EF992B-1FC3-4D91-A1D1-C18616082239}" srcOrd="0" destOrd="0" presId="urn:microsoft.com/office/officeart/2005/8/layout/lProcess2"/>
    <dgm:cxn modelId="{1E238615-C24F-4F80-A131-935E7099FE7A}" srcId="{2912FB5D-5DDA-4457-8ACF-970FB6689490}" destId="{9D92AE2B-7958-42B9-AD79-E8070DD1BB50}" srcOrd="10" destOrd="0" parTransId="{98F8BD34-1FFD-49D3-BEAC-B2EE5BD739D7}" sibTransId="{88424EBC-3E90-42B5-9088-2ADF64731E6D}"/>
    <dgm:cxn modelId="{B9605637-4A12-43EF-961C-12AE815A0D47}" srcId="{EA046381-BE3B-4D2D-B9E0-13348FC42679}" destId="{8D9A5A15-46CE-4183-A9EC-0BF4F02BF7F4}" srcOrd="6" destOrd="0" parTransId="{93A44812-8D91-455F-BB79-44763E9D1E92}" sibTransId="{52A21AC5-8F3B-43CA-A388-B37DD4F5D8E8}"/>
    <dgm:cxn modelId="{F8445644-7B42-4F22-801A-19CB809A6E48}" type="presOf" srcId="{428AB592-5677-416C-8730-CE17406BBAFD}" destId="{3AE66098-32EF-422E-88A6-38781F2C5F08}" srcOrd="0" destOrd="0" presId="urn:microsoft.com/office/officeart/2005/8/layout/lProcess2"/>
    <dgm:cxn modelId="{C1A1F942-7116-4F7C-A0C0-2702A8DA10ED}" type="presOf" srcId="{CA0445D9-96EB-482D-AC18-8AB196041ADA}" destId="{F5C3AFA3-D4EE-4FBB-9011-050941C5B94B}" srcOrd="0" destOrd="0" presId="urn:microsoft.com/office/officeart/2005/8/layout/lProcess2"/>
    <dgm:cxn modelId="{145F1791-4930-4680-9512-D1B659FEF26C}" type="presOf" srcId="{3849AEFD-2BC8-492D-B81B-0A1079C5BE31}" destId="{82A07578-BA36-4139-A8E9-2DEC29735FA6}" srcOrd="0" destOrd="0" presId="urn:microsoft.com/office/officeart/2005/8/layout/lProcess2"/>
    <dgm:cxn modelId="{492FF9DE-107F-4598-8A3C-F94C46CFD090}" type="presOf" srcId="{604C6C72-AC6C-4B97-87B0-007178B81BD8}" destId="{F5B6BD27-9979-4DA3-976F-A1EE824E2905}" srcOrd="0" destOrd="0" presId="urn:microsoft.com/office/officeart/2005/8/layout/lProcess2"/>
    <dgm:cxn modelId="{DD2F7ECE-6B8B-44C3-9B09-04473E427C5A}" type="presOf" srcId="{6D9FB384-9569-4397-A88A-7C87F79FD11A}" destId="{73DEDB28-DB51-4DB9-992D-599F2C198076}" srcOrd="0" destOrd="0" presId="urn:microsoft.com/office/officeart/2005/8/layout/lProcess2"/>
    <dgm:cxn modelId="{9914728B-1903-4466-9B5A-EAC8769617A5}" type="presOf" srcId="{3B974B4C-DD86-4FB7-8844-4BC51EF08F37}" destId="{21659629-2962-4579-BB98-39A3407B4641}" srcOrd="0" destOrd="0" presId="urn:microsoft.com/office/officeart/2005/8/layout/lProcess2"/>
    <dgm:cxn modelId="{9D0A8DB4-3B20-44F1-B794-8824A838A60C}" srcId="{2912FB5D-5DDA-4457-8ACF-970FB6689490}" destId="{F47B0D66-834E-4A9C-A27F-888751D55CA8}" srcOrd="2" destOrd="0" parTransId="{637B0BE7-5DFF-4BF2-926C-232BCAE73162}" sibTransId="{0EC4744B-7EF2-4C0A-8B47-7A302854EFA0}"/>
    <dgm:cxn modelId="{78FFFB8B-BAD0-4A1D-9B54-705FAA659568}" type="presOf" srcId="{0F4972B0-B685-45C4-AC34-58CA0FBF6FBC}" destId="{E29B2575-E365-4A01-9F0D-CBD7957825E1}" srcOrd="0" destOrd="0" presId="urn:microsoft.com/office/officeart/2005/8/layout/lProcess2"/>
    <dgm:cxn modelId="{0D9EC724-B469-4EED-8080-E2CA6488A8E3}" type="presOf" srcId="{DCADA253-C6EA-475E-B6DF-F00198B3A23D}" destId="{19D99050-E1D6-499A-8E77-7209A2F6ADCC}" srcOrd="0" destOrd="0" presId="urn:microsoft.com/office/officeart/2005/8/layout/lProcess2"/>
    <dgm:cxn modelId="{5F2ACD8F-FD77-4B53-B233-88C78A66800F}" type="presOf" srcId="{EA046381-BE3B-4D2D-B9E0-13348FC42679}" destId="{D4FEF0AA-383C-4975-9F68-A4DDF96AB20B}" srcOrd="0" destOrd="0" presId="urn:microsoft.com/office/officeart/2005/8/layout/lProcess2"/>
    <dgm:cxn modelId="{56B5A2B1-A87D-4285-8701-75EC7C82E3EE}" srcId="{88C333D0-1B9A-4589-AC3D-F9677551CEC1}" destId="{24BAF60C-05E2-4987-9F28-284575A29F6E}" srcOrd="0" destOrd="0" parTransId="{3D2158E3-A493-4185-B2E6-233831247800}" sibTransId="{4C2110FB-D3FD-4B98-B51E-BC2FA86B2815}"/>
    <dgm:cxn modelId="{8EE912B3-BB31-4C94-B06A-117F1154D484}" type="presOf" srcId="{71C4AFDD-2642-4DE3-9762-7EDBB02D04BD}" destId="{9E2A288B-CF88-4BCB-93F4-F49865C130B5}" srcOrd="0" destOrd="0" presId="urn:microsoft.com/office/officeart/2005/8/layout/lProcess2"/>
    <dgm:cxn modelId="{92DE0E46-F6BF-44B9-8AF7-531F7974659C}" type="presOf" srcId="{4D91D0DD-28C8-4DFA-AABC-0591068C7E29}" destId="{CCB50BE3-75BB-484F-860B-37EBE2B2CC73}" srcOrd="0" destOrd="0" presId="urn:microsoft.com/office/officeart/2005/8/layout/lProcess2"/>
    <dgm:cxn modelId="{113FB253-02BC-444F-9997-CE29DA142BE3}" type="presOf" srcId="{009A87F5-2AF0-4E8E-B38F-C056D176D471}" destId="{9697CF9D-CCA0-4522-8749-4A8C6FE84318}" srcOrd="0" destOrd="0" presId="urn:microsoft.com/office/officeart/2005/8/layout/lProcess2"/>
    <dgm:cxn modelId="{8DB964C3-F8A4-4EC6-B5BC-49F1964AB561}" srcId="{88C333D0-1B9A-4589-AC3D-F9677551CEC1}" destId="{F554E97F-04F8-4CDD-989E-3646E11121DB}" srcOrd="10" destOrd="0" parTransId="{DD42E630-63F5-408C-951D-180ECADCB5A4}" sibTransId="{2ED7DCA3-8E1D-4461-BB64-C0608C20C87C}"/>
    <dgm:cxn modelId="{D5BE5594-2B9C-4CFC-B611-A2128EAE3263}" type="presOf" srcId="{9C00AE34-4E07-4D8A-B958-CDB2A6B6D200}" destId="{54B2C3D1-6D02-4C73-BC9A-EF6A610A378A}" srcOrd="0" destOrd="0" presId="urn:microsoft.com/office/officeart/2005/8/layout/lProcess2"/>
    <dgm:cxn modelId="{7DFA052B-C6B3-41F6-A501-DF04C84C54B6}" srcId="{2912FB5D-5DDA-4457-8ACF-970FB6689490}" destId="{604C6C72-AC6C-4B97-87B0-007178B81BD8}" srcOrd="8" destOrd="0" parTransId="{6CA23AAE-3A83-4A00-952D-ECE54AA325B2}" sibTransId="{883260B0-4C9C-4EC1-B287-013620BA16BF}"/>
    <dgm:cxn modelId="{69BDD9CA-E370-40E0-9B93-C1107829902F}" type="presOf" srcId="{171794B5-4690-4BC1-AE29-5821F119DCDF}" destId="{49EE7BFD-350E-4C5A-8B8B-62B5FC77BFB9}" srcOrd="0" destOrd="0" presId="urn:microsoft.com/office/officeart/2005/8/layout/lProcess2"/>
    <dgm:cxn modelId="{F94FF064-836E-4A7A-8BCA-6443E52806A7}" type="presOf" srcId="{EA7FA205-F899-4FE8-90EA-1F463FCCB3BC}" destId="{AA827841-50E2-4587-B00E-1DA58A7CCAA9}" srcOrd="0" destOrd="0" presId="urn:microsoft.com/office/officeart/2005/8/layout/lProcess2"/>
    <dgm:cxn modelId="{3B63FBA1-2C36-4FDB-AF0B-9A4C54062168}" type="presOf" srcId="{9F9C930C-B0EE-4174-9423-E16D83E7CE7B}" destId="{1DBA43D0-7A8E-4050-BAE8-6D5FFBCADB71}" srcOrd="0" destOrd="0" presId="urn:microsoft.com/office/officeart/2005/8/layout/lProcess2"/>
    <dgm:cxn modelId="{BB01D9AD-8426-4F19-B913-F5DCCAD37168}" type="presOf" srcId="{918CA48A-04F0-4B52-84D1-F1B79BC15276}" destId="{96170E88-3748-4BDC-B801-4D85BDC2EC1E}" srcOrd="0" destOrd="0" presId="urn:microsoft.com/office/officeart/2005/8/layout/lProcess2"/>
    <dgm:cxn modelId="{09D6F91C-03EA-4C42-82E4-B367908E34C3}" srcId="{EA046381-BE3B-4D2D-B9E0-13348FC42679}" destId="{6D9FB384-9569-4397-A88A-7C87F79FD11A}" srcOrd="14" destOrd="0" parTransId="{173A796E-6169-4FEF-9B5E-5EE3891198CA}" sibTransId="{29E82B45-52D3-474F-B6E6-BCA101DE1957}"/>
    <dgm:cxn modelId="{8DA7108D-3937-48FB-B91E-F8B15B1EB15C}" srcId="{88C333D0-1B9A-4589-AC3D-F9677551CEC1}" destId="{9F9C930C-B0EE-4174-9423-E16D83E7CE7B}" srcOrd="12" destOrd="0" parTransId="{586E1A41-1F11-4A35-9DF3-92DB8B998DA0}" sibTransId="{3E72457E-2056-4A40-9668-C445170C38E2}"/>
    <dgm:cxn modelId="{71659D13-4F96-4926-9888-BA9AF6E479D8}" srcId="{71C4AFDD-2642-4DE3-9762-7EDBB02D04BD}" destId="{F6DAB65D-06DA-42FC-A132-9FD27BE8C18B}" srcOrd="4" destOrd="0" parTransId="{BFF6F1F7-04E3-40C7-BD45-615C0CC21AC8}" sibTransId="{326C05CB-C4CB-41E2-953C-643D773C5397}"/>
    <dgm:cxn modelId="{564A4190-7792-4DC0-8912-29E3AFA7BDFE}" srcId="{2912FB5D-5DDA-4457-8ACF-970FB6689490}" destId="{0C5626E0-72D1-4848-9A07-8D1D3F1628E0}" srcOrd="7" destOrd="0" parTransId="{655DFAED-BD8E-41F3-808B-0912C576926F}" sibTransId="{D025F0B3-8B7B-42AD-8A36-9A0737178432}"/>
    <dgm:cxn modelId="{80D381B5-FBE7-4460-B8C9-915F3B355B0D}" type="presOf" srcId="{8B491840-BF07-479A-B296-6BD441575FB0}" destId="{A8C416CB-1AC7-4EF7-A4CB-FF1036FA3F3C}" srcOrd="0" destOrd="0" presId="urn:microsoft.com/office/officeart/2005/8/layout/lProcess2"/>
    <dgm:cxn modelId="{0918ED5C-95D5-4842-8CCA-4F680AB14942}" type="presOf" srcId="{6C75C67F-8B90-46D5-A191-F0EA5BBBCEFC}" destId="{22CABF3A-9B1A-4ECE-ABC3-9196D1CD8021}" srcOrd="0" destOrd="0" presId="urn:microsoft.com/office/officeart/2005/8/layout/lProcess2"/>
    <dgm:cxn modelId="{C97B08AF-7483-4D68-A517-5879452D3A57}" srcId="{88C333D0-1B9A-4589-AC3D-F9677551CEC1}" destId="{1BF024FC-D771-40A7-BF69-173CE1918A15}" srcOrd="6" destOrd="0" parTransId="{91F4D27F-5CFB-43F1-851D-E815E996B438}" sibTransId="{22A048AF-D13E-4355-86C8-E14F0834D8D8}"/>
    <dgm:cxn modelId="{15E1CE07-B4A7-45AF-9A47-639C4025A028}" type="presParOf" srcId="{C69FC085-DC0A-4032-B9A0-B884415B1B89}" destId="{FD3577DF-617E-4059-8964-B240525E9FF4}" srcOrd="0" destOrd="0" presId="urn:microsoft.com/office/officeart/2005/8/layout/lProcess2"/>
    <dgm:cxn modelId="{97A5D810-BCA4-4F73-BB17-65E2538A26D3}" type="presParOf" srcId="{FD3577DF-617E-4059-8964-B240525E9FF4}" destId="{9E2A288B-CF88-4BCB-93F4-F49865C130B5}" srcOrd="0" destOrd="0" presId="urn:microsoft.com/office/officeart/2005/8/layout/lProcess2"/>
    <dgm:cxn modelId="{3A3F93A4-7707-45F4-82FD-A8592DF8AF32}" type="presParOf" srcId="{FD3577DF-617E-4059-8964-B240525E9FF4}" destId="{4AE949BA-6BFE-4A97-800D-E9B27145136D}" srcOrd="1" destOrd="0" presId="urn:microsoft.com/office/officeart/2005/8/layout/lProcess2"/>
    <dgm:cxn modelId="{2D8582C8-12E2-46EE-B3EC-0FD870DAD351}" type="presParOf" srcId="{FD3577DF-617E-4059-8964-B240525E9FF4}" destId="{7129607B-1CD6-47C0-8FD2-65E9D78786B2}" srcOrd="2" destOrd="0" presId="urn:microsoft.com/office/officeart/2005/8/layout/lProcess2"/>
    <dgm:cxn modelId="{854269FC-838E-40BE-86DD-ECB927536C8F}" type="presParOf" srcId="{7129607B-1CD6-47C0-8FD2-65E9D78786B2}" destId="{117AA592-5BF1-4927-A057-28FF88A66707}" srcOrd="0" destOrd="0" presId="urn:microsoft.com/office/officeart/2005/8/layout/lProcess2"/>
    <dgm:cxn modelId="{1E99B792-1948-428A-B1D8-609B1A78A68D}" type="presParOf" srcId="{117AA592-5BF1-4927-A057-28FF88A66707}" destId="{091722D7-F8EB-4C16-80DB-18760B5EC4E6}" srcOrd="0" destOrd="0" presId="urn:microsoft.com/office/officeart/2005/8/layout/lProcess2"/>
    <dgm:cxn modelId="{7B658F32-6F7A-4CA4-8040-61894712BD25}" type="presParOf" srcId="{117AA592-5BF1-4927-A057-28FF88A66707}" destId="{32F76158-BD31-414E-B114-A5E7DC343BA3}" srcOrd="1" destOrd="0" presId="urn:microsoft.com/office/officeart/2005/8/layout/lProcess2"/>
    <dgm:cxn modelId="{87C47869-8177-49FC-BC61-E3E5DE084EDD}" type="presParOf" srcId="{117AA592-5BF1-4927-A057-28FF88A66707}" destId="{68132AB5-4506-4606-A356-EB49C135A382}" srcOrd="2" destOrd="0" presId="urn:microsoft.com/office/officeart/2005/8/layout/lProcess2"/>
    <dgm:cxn modelId="{B5647DD3-2B1D-42CB-9168-8292BD7A4B2C}" type="presParOf" srcId="{117AA592-5BF1-4927-A057-28FF88A66707}" destId="{7BBABDA1-0F76-4140-834F-EE41483DE16C}" srcOrd="3" destOrd="0" presId="urn:microsoft.com/office/officeart/2005/8/layout/lProcess2"/>
    <dgm:cxn modelId="{693E3AC8-9A91-4C16-A666-B007F5A0401B}" type="presParOf" srcId="{117AA592-5BF1-4927-A057-28FF88A66707}" destId="{E14F8A88-AA28-4BF3-BD0A-F58FD7CBFF39}" srcOrd="4" destOrd="0" presId="urn:microsoft.com/office/officeart/2005/8/layout/lProcess2"/>
    <dgm:cxn modelId="{BC25CB73-E903-44E3-8BFD-EF92C999478D}" type="presParOf" srcId="{117AA592-5BF1-4927-A057-28FF88A66707}" destId="{4E9C9322-B43F-4834-8A6D-2622E7D50CCA}" srcOrd="5" destOrd="0" presId="urn:microsoft.com/office/officeart/2005/8/layout/lProcess2"/>
    <dgm:cxn modelId="{5A9E1A24-07EE-41D8-B058-4E25E3E79788}" type="presParOf" srcId="{117AA592-5BF1-4927-A057-28FF88A66707}" destId="{5A65A9F7-7315-4789-B06F-A0E0DF5F1E1F}" srcOrd="6" destOrd="0" presId="urn:microsoft.com/office/officeart/2005/8/layout/lProcess2"/>
    <dgm:cxn modelId="{48B57922-A37B-48AF-AB12-87E5C8C5F96C}" type="presParOf" srcId="{117AA592-5BF1-4927-A057-28FF88A66707}" destId="{78B378EF-6CE1-41B5-A501-5F1AFDFE6458}" srcOrd="7" destOrd="0" presId="urn:microsoft.com/office/officeart/2005/8/layout/lProcess2"/>
    <dgm:cxn modelId="{171D60D6-F3CD-472A-A8E0-3EC28236C3C5}" type="presParOf" srcId="{117AA592-5BF1-4927-A057-28FF88A66707}" destId="{D1797F67-5554-4BC6-B598-79C83018D8EA}" srcOrd="8" destOrd="0" presId="urn:microsoft.com/office/officeart/2005/8/layout/lProcess2"/>
    <dgm:cxn modelId="{EE483D04-4879-4C47-9468-EB355C2EE41B}" type="presParOf" srcId="{117AA592-5BF1-4927-A057-28FF88A66707}" destId="{EA271E41-A86B-4B53-8E12-C0F889CC4EEB}" srcOrd="9" destOrd="0" presId="urn:microsoft.com/office/officeart/2005/8/layout/lProcess2"/>
    <dgm:cxn modelId="{11038F54-A16E-4E4C-BB76-672DB25950B6}" type="presParOf" srcId="{117AA592-5BF1-4927-A057-28FF88A66707}" destId="{5108B776-F6D0-47EF-A135-FC0DFAB1E977}" srcOrd="10" destOrd="0" presId="urn:microsoft.com/office/officeart/2005/8/layout/lProcess2"/>
    <dgm:cxn modelId="{3D09357E-D7CB-4C42-8C64-82E03CF5B49E}" type="presParOf" srcId="{117AA592-5BF1-4927-A057-28FF88A66707}" destId="{A5DA1572-1B6A-4515-A94E-6990BF77E783}" srcOrd="11" destOrd="0" presId="urn:microsoft.com/office/officeart/2005/8/layout/lProcess2"/>
    <dgm:cxn modelId="{A39347FA-F010-491F-9BD9-08F80C90A946}" type="presParOf" srcId="{117AA592-5BF1-4927-A057-28FF88A66707}" destId="{4EAE1495-68C6-4735-88D3-CE0420F88217}" srcOrd="12" destOrd="0" presId="urn:microsoft.com/office/officeart/2005/8/layout/lProcess2"/>
    <dgm:cxn modelId="{42E3EB65-D02A-4329-9208-1E73939D613F}" type="presParOf" srcId="{117AA592-5BF1-4927-A057-28FF88A66707}" destId="{F9AF818D-AC48-4FA8-9746-F36BB705DB6A}" srcOrd="13" destOrd="0" presId="urn:microsoft.com/office/officeart/2005/8/layout/lProcess2"/>
    <dgm:cxn modelId="{9696CE55-9AE4-4BA0-B7D6-29B1BCE6569C}" type="presParOf" srcId="{117AA592-5BF1-4927-A057-28FF88A66707}" destId="{276DACBA-E105-474B-A539-2FBCC3FD3BED}" srcOrd="14" destOrd="0" presId="urn:microsoft.com/office/officeart/2005/8/layout/lProcess2"/>
    <dgm:cxn modelId="{D6906C07-E444-4188-9DA5-AC95816828B4}" type="presParOf" srcId="{117AA592-5BF1-4927-A057-28FF88A66707}" destId="{B0B295CA-A77C-4A64-A427-BA1FEF84E8D0}" srcOrd="15" destOrd="0" presId="urn:microsoft.com/office/officeart/2005/8/layout/lProcess2"/>
    <dgm:cxn modelId="{D9E08502-1777-46CA-AABF-0B9B5691593E}" type="presParOf" srcId="{117AA592-5BF1-4927-A057-28FF88A66707}" destId="{5E02F350-ECEF-425E-B9AA-6D805CAF044C}" srcOrd="16" destOrd="0" presId="urn:microsoft.com/office/officeart/2005/8/layout/lProcess2"/>
    <dgm:cxn modelId="{C5C377C7-1A3E-41F5-99B8-C4D29037BABE}" type="presParOf" srcId="{117AA592-5BF1-4927-A057-28FF88A66707}" destId="{621EC29E-4665-4A0D-8950-DA7FD4A61260}" srcOrd="17" destOrd="0" presId="urn:microsoft.com/office/officeart/2005/8/layout/lProcess2"/>
    <dgm:cxn modelId="{F3E1E958-C114-4E2A-AFF6-F68C589C4A4A}" type="presParOf" srcId="{117AA592-5BF1-4927-A057-28FF88A66707}" destId="{F729A172-2A56-4707-AD68-FF44EC0B6BA6}" srcOrd="18" destOrd="0" presId="urn:microsoft.com/office/officeart/2005/8/layout/lProcess2"/>
    <dgm:cxn modelId="{CE7EB015-A9CC-4B73-AD7B-49600AFD73E5}" type="presParOf" srcId="{117AA592-5BF1-4927-A057-28FF88A66707}" destId="{D0EA34A8-8D7F-4F34-9E76-BF6B69A6BB2F}" srcOrd="19" destOrd="0" presId="urn:microsoft.com/office/officeart/2005/8/layout/lProcess2"/>
    <dgm:cxn modelId="{35BEE71F-A831-483A-A626-91AFEFB59F48}" type="presParOf" srcId="{117AA592-5BF1-4927-A057-28FF88A66707}" destId="{D165A0AE-B315-4819-9993-21F638824947}" srcOrd="20" destOrd="0" presId="urn:microsoft.com/office/officeart/2005/8/layout/lProcess2"/>
    <dgm:cxn modelId="{ED957102-AE49-409D-BEB7-B621D1AC307C}" type="presParOf" srcId="{117AA592-5BF1-4927-A057-28FF88A66707}" destId="{384AFA0E-2ABF-48C6-8371-60A2C2182BB6}" srcOrd="21" destOrd="0" presId="urn:microsoft.com/office/officeart/2005/8/layout/lProcess2"/>
    <dgm:cxn modelId="{130B6DB9-4A99-4516-A365-07C63E3CF0A2}" type="presParOf" srcId="{117AA592-5BF1-4927-A057-28FF88A66707}" destId="{75D4926E-5FDE-4FFA-9781-885D9A74A624}" srcOrd="22" destOrd="0" presId="urn:microsoft.com/office/officeart/2005/8/layout/lProcess2"/>
    <dgm:cxn modelId="{79A61503-66C2-42E4-BB7B-668CAA71C17A}" type="presParOf" srcId="{117AA592-5BF1-4927-A057-28FF88A66707}" destId="{9ADFEEBE-09AA-43A4-8213-07A4F1E72533}" srcOrd="23" destOrd="0" presId="urn:microsoft.com/office/officeart/2005/8/layout/lProcess2"/>
    <dgm:cxn modelId="{FBB1B1CF-C060-4A3D-8D6F-371E93D5300C}" type="presParOf" srcId="{117AA592-5BF1-4927-A057-28FF88A66707}" destId="{29199AC7-393E-4768-8268-CC37A3BB17FA}" srcOrd="24" destOrd="0" presId="urn:microsoft.com/office/officeart/2005/8/layout/lProcess2"/>
    <dgm:cxn modelId="{4FB896AE-9C30-4A37-8397-DA5C5B027C66}" type="presParOf" srcId="{117AA592-5BF1-4927-A057-28FF88A66707}" destId="{422674BF-9249-4F41-BC1E-6CE6B6F61856}" srcOrd="25" destOrd="0" presId="urn:microsoft.com/office/officeart/2005/8/layout/lProcess2"/>
    <dgm:cxn modelId="{6F054180-68BD-40FF-9A13-4F8417D35F00}" type="presParOf" srcId="{117AA592-5BF1-4927-A057-28FF88A66707}" destId="{AF06BC06-B4FF-464D-9B31-024FF11A9654}" srcOrd="26" destOrd="0" presId="urn:microsoft.com/office/officeart/2005/8/layout/lProcess2"/>
    <dgm:cxn modelId="{6AA79A11-8D3A-4677-9545-298619888104}" type="presParOf" srcId="{117AA592-5BF1-4927-A057-28FF88A66707}" destId="{964C48EA-8754-4F47-A09A-68BA343872C2}" srcOrd="27" destOrd="0" presId="urn:microsoft.com/office/officeart/2005/8/layout/lProcess2"/>
    <dgm:cxn modelId="{613F2C62-2397-4EE0-8532-D599A901A86B}" type="presParOf" srcId="{117AA592-5BF1-4927-A057-28FF88A66707}" destId="{F19A141C-7596-4AB4-A498-FEB4F7481839}" srcOrd="28" destOrd="0" presId="urn:microsoft.com/office/officeart/2005/8/layout/lProcess2"/>
    <dgm:cxn modelId="{3BA0F51D-773B-4357-9536-06A43F196816}" type="presParOf" srcId="{117AA592-5BF1-4927-A057-28FF88A66707}" destId="{D4460E57-39EC-4CA7-9659-6247A6A84A28}" srcOrd="29" destOrd="0" presId="urn:microsoft.com/office/officeart/2005/8/layout/lProcess2"/>
    <dgm:cxn modelId="{56E60124-E6AF-472F-B0F5-44F7377266E6}" type="presParOf" srcId="{117AA592-5BF1-4927-A057-28FF88A66707}" destId="{4C5C74EE-3AF7-4ADB-B66E-7B207B0BBBD7}" srcOrd="30" destOrd="0" presId="urn:microsoft.com/office/officeart/2005/8/layout/lProcess2"/>
    <dgm:cxn modelId="{588F7A89-616B-4774-9F3E-F217EFDC0360}" type="presParOf" srcId="{117AA592-5BF1-4927-A057-28FF88A66707}" destId="{30B33411-56D3-4337-8F87-0F16925E175B}" srcOrd="31" destOrd="0" presId="urn:microsoft.com/office/officeart/2005/8/layout/lProcess2"/>
    <dgm:cxn modelId="{A29D8AD4-2897-4897-B31C-80A229EAEB44}" type="presParOf" srcId="{117AA592-5BF1-4927-A057-28FF88A66707}" destId="{E29B2575-E365-4A01-9F0D-CBD7957825E1}" srcOrd="32" destOrd="0" presId="urn:microsoft.com/office/officeart/2005/8/layout/lProcess2"/>
    <dgm:cxn modelId="{B46D4AF1-2C86-4A3B-A94B-DC3CCAB0EA95}" type="presParOf" srcId="{117AA592-5BF1-4927-A057-28FF88A66707}" destId="{6268AACC-F50B-4C44-8889-93B8466A858D}" srcOrd="33" destOrd="0" presId="urn:microsoft.com/office/officeart/2005/8/layout/lProcess2"/>
    <dgm:cxn modelId="{7B84CEED-3747-4C7C-9813-7061DA3E8504}" type="presParOf" srcId="{117AA592-5BF1-4927-A057-28FF88A66707}" destId="{176E2F34-712D-480A-B8C8-6870B8089885}" srcOrd="34" destOrd="0" presId="urn:microsoft.com/office/officeart/2005/8/layout/lProcess2"/>
    <dgm:cxn modelId="{172473B1-154C-4233-A14F-F30221CD8D44}" type="presParOf" srcId="{117AA592-5BF1-4927-A057-28FF88A66707}" destId="{9F52C8B0-F272-4607-8F19-9EECB757E94B}" srcOrd="35" destOrd="0" presId="urn:microsoft.com/office/officeart/2005/8/layout/lProcess2"/>
    <dgm:cxn modelId="{B62AECC7-A809-4022-A9C7-EE8D77D2851D}" type="presParOf" srcId="{117AA592-5BF1-4927-A057-28FF88A66707}" destId="{32080629-CE2C-425A-85E5-4C49C07C78C2}" srcOrd="36" destOrd="0" presId="urn:microsoft.com/office/officeart/2005/8/layout/lProcess2"/>
    <dgm:cxn modelId="{E4354980-9186-4C6A-9580-050AE0267809}" type="presParOf" srcId="{117AA592-5BF1-4927-A057-28FF88A66707}" destId="{D6446D94-392D-44BB-A88D-117088816F48}" srcOrd="37" destOrd="0" presId="urn:microsoft.com/office/officeart/2005/8/layout/lProcess2"/>
    <dgm:cxn modelId="{7520C14D-2E7C-4141-99D8-F7748CFD21FD}" type="presParOf" srcId="{117AA592-5BF1-4927-A057-28FF88A66707}" destId="{5AC819EA-3941-422D-9F7F-0153F0AB6BC6}" srcOrd="38" destOrd="0" presId="urn:microsoft.com/office/officeart/2005/8/layout/lProcess2"/>
    <dgm:cxn modelId="{D1722478-6575-4843-90A8-F6B840AA31B5}" type="presParOf" srcId="{C69FC085-DC0A-4032-B9A0-B884415B1B89}" destId="{0D16E443-3EFF-421C-9A28-C43190DADADE}" srcOrd="1" destOrd="0" presId="urn:microsoft.com/office/officeart/2005/8/layout/lProcess2"/>
    <dgm:cxn modelId="{22756837-5A48-47F9-908B-3746360C6894}" type="presParOf" srcId="{C69FC085-DC0A-4032-B9A0-B884415B1B89}" destId="{9965B772-7148-4760-971F-BD565472184A}" srcOrd="2" destOrd="0" presId="urn:microsoft.com/office/officeart/2005/8/layout/lProcess2"/>
    <dgm:cxn modelId="{BBF1EA95-D58D-4924-BCFB-CCD27EA68417}" type="presParOf" srcId="{9965B772-7148-4760-971F-BD565472184A}" destId="{C1781602-5BB3-4B57-A5CF-3DD9B1C215BA}" srcOrd="0" destOrd="0" presId="urn:microsoft.com/office/officeart/2005/8/layout/lProcess2"/>
    <dgm:cxn modelId="{B6EAA951-4DD2-4DF0-B889-FE09C78EFC2D}" type="presParOf" srcId="{9965B772-7148-4760-971F-BD565472184A}" destId="{1D5D83B3-30C5-4115-80A9-FF99B5BC9DC3}" srcOrd="1" destOrd="0" presId="urn:microsoft.com/office/officeart/2005/8/layout/lProcess2"/>
    <dgm:cxn modelId="{2F48DF51-6F7B-4184-B490-776E9FE0AD47}" type="presParOf" srcId="{9965B772-7148-4760-971F-BD565472184A}" destId="{A45DEDE3-04D0-4227-918E-5A85B22A0E6A}" srcOrd="2" destOrd="0" presId="urn:microsoft.com/office/officeart/2005/8/layout/lProcess2"/>
    <dgm:cxn modelId="{EA428D4E-AA16-47CC-8101-3A857A85D4F6}" type="presParOf" srcId="{A45DEDE3-04D0-4227-918E-5A85B22A0E6A}" destId="{564F0619-BA4F-4E67-81AC-76B782CCDB5D}" srcOrd="0" destOrd="0" presId="urn:microsoft.com/office/officeart/2005/8/layout/lProcess2"/>
    <dgm:cxn modelId="{7AF47DD7-C447-46F0-89B0-500D974889CA}" type="presParOf" srcId="{564F0619-BA4F-4E67-81AC-76B782CCDB5D}" destId="{5A5CAE30-6EF1-459E-B417-03C288B171CD}" srcOrd="0" destOrd="0" presId="urn:microsoft.com/office/officeart/2005/8/layout/lProcess2"/>
    <dgm:cxn modelId="{D0634402-3CA6-4AC0-B101-7CFF8E998354}" type="presParOf" srcId="{564F0619-BA4F-4E67-81AC-76B782CCDB5D}" destId="{177CCD4B-E0C7-4EAE-8437-9C13A4EB5D75}" srcOrd="1" destOrd="0" presId="urn:microsoft.com/office/officeart/2005/8/layout/lProcess2"/>
    <dgm:cxn modelId="{9BC3B030-6705-4795-ABD2-5B3D0415E197}" type="presParOf" srcId="{564F0619-BA4F-4E67-81AC-76B782CCDB5D}" destId="{2478C81F-B905-4FBF-800B-57E9574BCB7D}" srcOrd="2" destOrd="0" presId="urn:microsoft.com/office/officeart/2005/8/layout/lProcess2"/>
    <dgm:cxn modelId="{A5D50743-E1F6-4604-AAB2-18B34AE5971A}" type="presParOf" srcId="{564F0619-BA4F-4E67-81AC-76B782CCDB5D}" destId="{C1F951C1-D2DB-45A8-B50A-57641744C67C}" srcOrd="3" destOrd="0" presId="urn:microsoft.com/office/officeart/2005/8/layout/lProcess2"/>
    <dgm:cxn modelId="{FFACCA51-B71C-49EC-BC6B-2A0ED73792A8}" type="presParOf" srcId="{564F0619-BA4F-4E67-81AC-76B782CCDB5D}" destId="{6B862C9A-0840-4A12-87E9-195BD4DBB815}" srcOrd="4" destOrd="0" presId="urn:microsoft.com/office/officeart/2005/8/layout/lProcess2"/>
    <dgm:cxn modelId="{6A462A57-5393-4B9B-A5BE-9CF15A52D150}" type="presParOf" srcId="{564F0619-BA4F-4E67-81AC-76B782CCDB5D}" destId="{D6BADC22-BC71-4BCB-BD51-60D4D3961606}" srcOrd="5" destOrd="0" presId="urn:microsoft.com/office/officeart/2005/8/layout/lProcess2"/>
    <dgm:cxn modelId="{45A9CC73-0509-4EF9-90E5-3CD3954F0D37}" type="presParOf" srcId="{564F0619-BA4F-4E67-81AC-76B782CCDB5D}" destId="{F5C3AFA3-D4EE-4FBB-9011-050941C5B94B}" srcOrd="6" destOrd="0" presId="urn:microsoft.com/office/officeart/2005/8/layout/lProcess2"/>
    <dgm:cxn modelId="{E42E1484-2234-405B-9EEF-54EE67DE3ABE}" type="presParOf" srcId="{564F0619-BA4F-4E67-81AC-76B782CCDB5D}" destId="{A3AC3775-5D56-45BA-8242-ECAA07AEC9A8}" srcOrd="7" destOrd="0" presId="urn:microsoft.com/office/officeart/2005/8/layout/lProcess2"/>
    <dgm:cxn modelId="{1BEE9280-5E62-46E7-99A5-E8631F5C1DF9}" type="presParOf" srcId="{564F0619-BA4F-4E67-81AC-76B782CCDB5D}" destId="{22CABF3A-9B1A-4ECE-ABC3-9196D1CD8021}" srcOrd="8" destOrd="0" presId="urn:microsoft.com/office/officeart/2005/8/layout/lProcess2"/>
    <dgm:cxn modelId="{28F6FB54-A0E4-40A6-AE1D-8B61902AB3A0}" type="presParOf" srcId="{564F0619-BA4F-4E67-81AC-76B782CCDB5D}" destId="{329373EC-CA0C-47EE-9108-3EAEC1304823}" srcOrd="9" destOrd="0" presId="urn:microsoft.com/office/officeart/2005/8/layout/lProcess2"/>
    <dgm:cxn modelId="{42EC26F6-1254-466A-8EE2-E04CC0A84B3F}" type="presParOf" srcId="{564F0619-BA4F-4E67-81AC-76B782CCDB5D}" destId="{EAE5FECA-B420-428A-9B6D-DF0F5A793D18}" srcOrd="10" destOrd="0" presId="urn:microsoft.com/office/officeart/2005/8/layout/lProcess2"/>
    <dgm:cxn modelId="{A58E336D-720A-4CB8-B786-FCC8F8C5F6DB}" type="presParOf" srcId="{564F0619-BA4F-4E67-81AC-76B782CCDB5D}" destId="{CA812859-7F7A-4C00-8FA6-BA484078EABA}" srcOrd="11" destOrd="0" presId="urn:microsoft.com/office/officeart/2005/8/layout/lProcess2"/>
    <dgm:cxn modelId="{AB8D9A16-C4A7-4478-9999-5D5FE913E2BC}" type="presParOf" srcId="{564F0619-BA4F-4E67-81AC-76B782CCDB5D}" destId="{B02C5E45-86C1-4F9D-B1F3-1C7B4547C196}" srcOrd="12" destOrd="0" presId="urn:microsoft.com/office/officeart/2005/8/layout/lProcess2"/>
    <dgm:cxn modelId="{9292184D-A3EF-4BC5-A83B-4BE08688484A}" type="presParOf" srcId="{564F0619-BA4F-4E67-81AC-76B782CCDB5D}" destId="{BF21EAF3-CE14-4237-A0AD-5E29C679534E}" srcOrd="13" destOrd="0" presId="urn:microsoft.com/office/officeart/2005/8/layout/lProcess2"/>
    <dgm:cxn modelId="{796B5A9A-67C0-40F0-ACD0-29BB8E1A3E5D}" type="presParOf" srcId="{564F0619-BA4F-4E67-81AC-76B782CCDB5D}" destId="{51F716FE-BFC3-478C-B4D0-273E93DFA74D}" srcOrd="14" destOrd="0" presId="urn:microsoft.com/office/officeart/2005/8/layout/lProcess2"/>
    <dgm:cxn modelId="{7E5FA5E2-FB67-4DC4-B003-81FDB883680E}" type="presParOf" srcId="{564F0619-BA4F-4E67-81AC-76B782CCDB5D}" destId="{B22DBB63-50C1-4428-BAE5-AEE01B5E26CC}" srcOrd="15" destOrd="0" presId="urn:microsoft.com/office/officeart/2005/8/layout/lProcess2"/>
    <dgm:cxn modelId="{CF624534-D86A-4894-ADD4-6307E0CE3F4E}" type="presParOf" srcId="{564F0619-BA4F-4E67-81AC-76B782CCDB5D}" destId="{F5B6BD27-9979-4DA3-976F-A1EE824E2905}" srcOrd="16" destOrd="0" presId="urn:microsoft.com/office/officeart/2005/8/layout/lProcess2"/>
    <dgm:cxn modelId="{9183C3F4-6D90-4DA2-83D1-B70F30204AC1}" type="presParOf" srcId="{564F0619-BA4F-4E67-81AC-76B782CCDB5D}" destId="{0FF9A5FE-FFA4-4E8F-9F7D-B93590E2CC98}" srcOrd="17" destOrd="0" presId="urn:microsoft.com/office/officeart/2005/8/layout/lProcess2"/>
    <dgm:cxn modelId="{61FE10AC-621D-4D2A-81E6-05C66A5AE74D}" type="presParOf" srcId="{564F0619-BA4F-4E67-81AC-76B782CCDB5D}" destId="{C22B790B-A423-440F-835E-9FC4FC44F9A7}" srcOrd="18" destOrd="0" presId="urn:microsoft.com/office/officeart/2005/8/layout/lProcess2"/>
    <dgm:cxn modelId="{15424D62-7A12-4726-BAC1-0D3D478BB204}" type="presParOf" srcId="{564F0619-BA4F-4E67-81AC-76B782CCDB5D}" destId="{6B6146B4-3DE5-4DA9-AFC9-180576D83FA7}" srcOrd="19" destOrd="0" presId="urn:microsoft.com/office/officeart/2005/8/layout/lProcess2"/>
    <dgm:cxn modelId="{E50078CA-5E1C-48AA-B74B-DF8544473151}" type="presParOf" srcId="{564F0619-BA4F-4E67-81AC-76B782CCDB5D}" destId="{B9EED1E0-D2C1-414C-A523-2037785F5136}" srcOrd="20" destOrd="0" presId="urn:microsoft.com/office/officeart/2005/8/layout/lProcess2"/>
    <dgm:cxn modelId="{6C2A1CD6-4DA3-45A6-9E9D-D9700BF9FDEB}" type="presParOf" srcId="{564F0619-BA4F-4E67-81AC-76B782CCDB5D}" destId="{3156F477-D088-4D96-A265-FE64C83B6E9D}" srcOrd="21" destOrd="0" presId="urn:microsoft.com/office/officeart/2005/8/layout/lProcess2"/>
    <dgm:cxn modelId="{392ECD53-8418-49F6-B2FC-188FB8D85E1C}" type="presParOf" srcId="{564F0619-BA4F-4E67-81AC-76B782CCDB5D}" destId="{713E7445-F828-4F32-AA2B-0E5774CCE625}" srcOrd="22" destOrd="0" presId="urn:microsoft.com/office/officeart/2005/8/layout/lProcess2"/>
    <dgm:cxn modelId="{13121B1A-E522-4BA7-A14E-D6A723BFE597}" type="presParOf" srcId="{564F0619-BA4F-4E67-81AC-76B782CCDB5D}" destId="{94705783-14CD-4ED3-9410-85ED17C70C55}" srcOrd="23" destOrd="0" presId="urn:microsoft.com/office/officeart/2005/8/layout/lProcess2"/>
    <dgm:cxn modelId="{47379A9C-191E-4DF6-A6CF-23767F219228}" type="presParOf" srcId="{564F0619-BA4F-4E67-81AC-76B782CCDB5D}" destId="{E5E50ECD-833B-4484-A476-7CF814F1A5BB}" srcOrd="24" destOrd="0" presId="urn:microsoft.com/office/officeart/2005/8/layout/lProcess2"/>
    <dgm:cxn modelId="{D4412BE7-BE1A-4868-83CF-6372310E740D}" type="presParOf" srcId="{564F0619-BA4F-4E67-81AC-76B782CCDB5D}" destId="{DBF129A2-0DBA-4A58-A542-1D4A315EDC2F}" srcOrd="25" destOrd="0" presId="urn:microsoft.com/office/officeart/2005/8/layout/lProcess2"/>
    <dgm:cxn modelId="{8487E6D0-7A4C-4678-A105-79E8E799936A}" type="presParOf" srcId="{564F0619-BA4F-4E67-81AC-76B782CCDB5D}" destId="{769D991A-E349-4AE8-9E49-764F8A40705A}" srcOrd="26" destOrd="0" presId="urn:microsoft.com/office/officeart/2005/8/layout/lProcess2"/>
    <dgm:cxn modelId="{6F388F1F-68D8-4148-B080-923EEF8CDE8C}" type="presParOf" srcId="{564F0619-BA4F-4E67-81AC-76B782CCDB5D}" destId="{F3390504-B9A2-4368-A708-8A4B492C9AF0}" srcOrd="27" destOrd="0" presId="urn:microsoft.com/office/officeart/2005/8/layout/lProcess2"/>
    <dgm:cxn modelId="{FA745839-0B2F-4C03-B12E-F9872FDECC75}" type="presParOf" srcId="{564F0619-BA4F-4E67-81AC-76B782CCDB5D}" destId="{8511F3BA-C70F-40CE-891D-03C8F579DDF1}" srcOrd="28" destOrd="0" presId="urn:microsoft.com/office/officeart/2005/8/layout/lProcess2"/>
    <dgm:cxn modelId="{F37BD833-372D-4429-AF99-C7C424D123F4}" type="presParOf" srcId="{564F0619-BA4F-4E67-81AC-76B782CCDB5D}" destId="{97181EC2-5652-4C90-8158-56311237AA8F}" srcOrd="29" destOrd="0" presId="urn:microsoft.com/office/officeart/2005/8/layout/lProcess2"/>
    <dgm:cxn modelId="{27DF4916-1414-4045-A108-3CB42D8727AD}" type="presParOf" srcId="{564F0619-BA4F-4E67-81AC-76B782CCDB5D}" destId="{755C5576-E77D-46C7-BEC6-D2085264F605}" srcOrd="30" destOrd="0" presId="urn:microsoft.com/office/officeart/2005/8/layout/lProcess2"/>
    <dgm:cxn modelId="{BFA2E48C-8549-49A4-A8B5-8F82007462E1}" type="presParOf" srcId="{564F0619-BA4F-4E67-81AC-76B782CCDB5D}" destId="{0FAAF96A-25E8-4564-8310-A32B4B619FA2}" srcOrd="31" destOrd="0" presId="urn:microsoft.com/office/officeart/2005/8/layout/lProcess2"/>
    <dgm:cxn modelId="{8E6AA6F6-F82A-46B5-AC58-D74229B13393}" type="presParOf" srcId="{564F0619-BA4F-4E67-81AC-76B782CCDB5D}" destId="{36B71CC2-19E5-4EF3-AFC1-D4409A5DE8D4}" srcOrd="32" destOrd="0" presId="urn:microsoft.com/office/officeart/2005/8/layout/lProcess2"/>
    <dgm:cxn modelId="{38E46817-C195-459F-AFDD-CDCDF261E39E}" type="presParOf" srcId="{564F0619-BA4F-4E67-81AC-76B782CCDB5D}" destId="{CA4D7206-C24F-4471-AFD1-025680AF476C}" srcOrd="33" destOrd="0" presId="urn:microsoft.com/office/officeart/2005/8/layout/lProcess2"/>
    <dgm:cxn modelId="{EEC20A0B-0DA9-4B65-9151-96FBB36BCC01}" type="presParOf" srcId="{564F0619-BA4F-4E67-81AC-76B782CCDB5D}" destId="{0A3FC000-2BE9-4A2A-B98F-FC2443D9575D}" srcOrd="34" destOrd="0" presId="urn:microsoft.com/office/officeart/2005/8/layout/lProcess2"/>
    <dgm:cxn modelId="{C840BC7F-077A-4833-877B-2FF3E0EFF712}" type="presParOf" srcId="{564F0619-BA4F-4E67-81AC-76B782CCDB5D}" destId="{F426360B-BE22-4A65-AA2B-1AC6A434C253}" srcOrd="35" destOrd="0" presId="urn:microsoft.com/office/officeart/2005/8/layout/lProcess2"/>
    <dgm:cxn modelId="{72046AD8-BA22-4137-A8C5-C4E54C9D5C95}" type="presParOf" srcId="{564F0619-BA4F-4E67-81AC-76B782CCDB5D}" destId="{AD1F735B-3D98-4377-8DA0-EC72C215AF27}" srcOrd="36" destOrd="0" presId="urn:microsoft.com/office/officeart/2005/8/layout/lProcess2"/>
    <dgm:cxn modelId="{7ED7E61D-2323-4A36-A612-DFC287AA4492}" type="presParOf" srcId="{564F0619-BA4F-4E67-81AC-76B782CCDB5D}" destId="{DCF84E03-8095-4842-ACAE-913FCE265044}" srcOrd="37" destOrd="0" presId="urn:microsoft.com/office/officeart/2005/8/layout/lProcess2"/>
    <dgm:cxn modelId="{9E24FAB2-656C-475D-B74D-B51DC4A3C4D2}" type="presParOf" srcId="{564F0619-BA4F-4E67-81AC-76B782CCDB5D}" destId="{DE9E3705-F51C-4781-9E9B-6AF86963E916}" srcOrd="38" destOrd="0" presId="urn:microsoft.com/office/officeart/2005/8/layout/lProcess2"/>
    <dgm:cxn modelId="{F202EB80-4B66-4587-BC88-16F4FA3FBF47}" type="presParOf" srcId="{C69FC085-DC0A-4032-B9A0-B884415B1B89}" destId="{74FDDE3A-A95B-411A-89CB-36DF3F1D8028}" srcOrd="3" destOrd="0" presId="urn:microsoft.com/office/officeart/2005/8/layout/lProcess2"/>
    <dgm:cxn modelId="{CFCBF0A5-98F1-4885-B162-6A6AE27208DE}" type="presParOf" srcId="{C69FC085-DC0A-4032-B9A0-B884415B1B89}" destId="{5935E160-56AA-42ED-896F-42514C2793DF}" srcOrd="4" destOrd="0" presId="urn:microsoft.com/office/officeart/2005/8/layout/lProcess2"/>
    <dgm:cxn modelId="{10DAD428-C791-4C97-A382-72D7F5D65282}" type="presParOf" srcId="{5935E160-56AA-42ED-896F-42514C2793DF}" destId="{D4FEF0AA-383C-4975-9F68-A4DDF96AB20B}" srcOrd="0" destOrd="0" presId="urn:microsoft.com/office/officeart/2005/8/layout/lProcess2"/>
    <dgm:cxn modelId="{F112AD74-76D0-4A23-AED0-B9E2BD87E31B}" type="presParOf" srcId="{5935E160-56AA-42ED-896F-42514C2793DF}" destId="{1C87BD42-F732-4826-9135-B7827B4B458B}" srcOrd="1" destOrd="0" presId="urn:microsoft.com/office/officeart/2005/8/layout/lProcess2"/>
    <dgm:cxn modelId="{6CA2311B-8019-4D2B-B102-94D67596263A}" type="presParOf" srcId="{5935E160-56AA-42ED-896F-42514C2793DF}" destId="{6EE9C052-7532-4A26-A3E9-0FFBF8BDF29F}" srcOrd="2" destOrd="0" presId="urn:microsoft.com/office/officeart/2005/8/layout/lProcess2"/>
    <dgm:cxn modelId="{05B01DEE-DCFA-4031-B0E9-C832833E98A8}" type="presParOf" srcId="{6EE9C052-7532-4A26-A3E9-0FFBF8BDF29F}" destId="{0F922A04-7569-44C6-AC1B-A5B9986D91B0}" srcOrd="0" destOrd="0" presId="urn:microsoft.com/office/officeart/2005/8/layout/lProcess2"/>
    <dgm:cxn modelId="{E3E6EDD4-07C4-42F7-8928-E34E01EE6064}" type="presParOf" srcId="{0F922A04-7569-44C6-AC1B-A5B9986D91B0}" destId="{B73F7F64-A33A-4DF2-988B-78854DCE2A9B}" srcOrd="0" destOrd="0" presId="urn:microsoft.com/office/officeart/2005/8/layout/lProcess2"/>
    <dgm:cxn modelId="{C6026331-31BA-47CC-A5BB-2DFEBC6D88C4}" type="presParOf" srcId="{0F922A04-7569-44C6-AC1B-A5B9986D91B0}" destId="{DBF89A98-04ED-48E4-BD6E-17DC893324CC}" srcOrd="1" destOrd="0" presId="urn:microsoft.com/office/officeart/2005/8/layout/lProcess2"/>
    <dgm:cxn modelId="{57A3F2C5-CE14-41B2-8890-68EB6269EB62}" type="presParOf" srcId="{0F922A04-7569-44C6-AC1B-A5B9986D91B0}" destId="{54B2C3D1-6D02-4C73-BC9A-EF6A610A378A}" srcOrd="2" destOrd="0" presId="urn:microsoft.com/office/officeart/2005/8/layout/lProcess2"/>
    <dgm:cxn modelId="{2CFC1CBD-FCAF-4AE9-A216-33827AF422CA}" type="presParOf" srcId="{0F922A04-7569-44C6-AC1B-A5B9986D91B0}" destId="{F563C57F-25B2-4734-AF14-3E331003D236}" srcOrd="3" destOrd="0" presId="urn:microsoft.com/office/officeart/2005/8/layout/lProcess2"/>
    <dgm:cxn modelId="{49F852B8-82E8-4BA8-AEC5-BEDC9784F725}" type="presParOf" srcId="{0F922A04-7569-44C6-AC1B-A5B9986D91B0}" destId="{A4966DCF-C470-442D-B68D-75D399187D9A}" srcOrd="4" destOrd="0" presId="urn:microsoft.com/office/officeart/2005/8/layout/lProcess2"/>
    <dgm:cxn modelId="{CB42289F-262F-4C51-BD1B-04403D19D1FF}" type="presParOf" srcId="{0F922A04-7569-44C6-AC1B-A5B9986D91B0}" destId="{43450A62-D6BC-49F0-8338-7BE16B4DABB5}" srcOrd="5" destOrd="0" presId="urn:microsoft.com/office/officeart/2005/8/layout/lProcess2"/>
    <dgm:cxn modelId="{EDD17B2B-62FC-4EC1-859A-95EFB3502A02}" type="presParOf" srcId="{0F922A04-7569-44C6-AC1B-A5B9986D91B0}" destId="{96170E88-3748-4BDC-B801-4D85BDC2EC1E}" srcOrd="6" destOrd="0" presId="urn:microsoft.com/office/officeart/2005/8/layout/lProcess2"/>
    <dgm:cxn modelId="{BA5C2C78-6E4A-4D3D-A6B5-5E5EF2F97A2B}" type="presParOf" srcId="{0F922A04-7569-44C6-AC1B-A5B9986D91B0}" destId="{BF542C5E-7988-49E9-8909-9A6D03C55738}" srcOrd="7" destOrd="0" presId="urn:microsoft.com/office/officeart/2005/8/layout/lProcess2"/>
    <dgm:cxn modelId="{6B9C1A12-BD95-4071-8BA8-007880CF4788}" type="presParOf" srcId="{0F922A04-7569-44C6-AC1B-A5B9986D91B0}" destId="{32C632F3-223B-49E4-BD9F-86BEC2B011C0}" srcOrd="8" destOrd="0" presId="urn:microsoft.com/office/officeart/2005/8/layout/lProcess2"/>
    <dgm:cxn modelId="{91D93C31-DC19-4825-946A-772C4B014CAE}" type="presParOf" srcId="{0F922A04-7569-44C6-AC1B-A5B9986D91B0}" destId="{D4B57D08-8E25-43F4-822D-BDF9188F4895}" srcOrd="9" destOrd="0" presId="urn:microsoft.com/office/officeart/2005/8/layout/lProcess2"/>
    <dgm:cxn modelId="{06CD864D-4665-468B-9CC0-26B1B72D0D93}" type="presParOf" srcId="{0F922A04-7569-44C6-AC1B-A5B9986D91B0}" destId="{49EE7BFD-350E-4C5A-8B8B-62B5FC77BFB9}" srcOrd="10" destOrd="0" presId="urn:microsoft.com/office/officeart/2005/8/layout/lProcess2"/>
    <dgm:cxn modelId="{2D5ADA72-0303-43E9-80A1-8D215B682652}" type="presParOf" srcId="{0F922A04-7569-44C6-AC1B-A5B9986D91B0}" destId="{820B4CA3-2999-4D5A-9A7B-0AC452B6349F}" srcOrd="11" destOrd="0" presId="urn:microsoft.com/office/officeart/2005/8/layout/lProcess2"/>
    <dgm:cxn modelId="{7EFD6896-437E-4B0B-85AE-B0334887E69E}" type="presParOf" srcId="{0F922A04-7569-44C6-AC1B-A5B9986D91B0}" destId="{2A1B9459-674E-49FA-96FC-9BB3B1D8E89A}" srcOrd="12" destOrd="0" presId="urn:microsoft.com/office/officeart/2005/8/layout/lProcess2"/>
    <dgm:cxn modelId="{1BE2DB16-4DC7-46C3-8441-FBD2892337C1}" type="presParOf" srcId="{0F922A04-7569-44C6-AC1B-A5B9986D91B0}" destId="{E9432DFF-97C2-4FA2-8273-671B41BEAD4F}" srcOrd="13" destOrd="0" presId="urn:microsoft.com/office/officeart/2005/8/layout/lProcess2"/>
    <dgm:cxn modelId="{3526B03B-ABE6-4FF1-AFB0-130A2FFFEEF2}" type="presParOf" srcId="{0F922A04-7569-44C6-AC1B-A5B9986D91B0}" destId="{AA827841-50E2-4587-B00E-1DA58A7CCAA9}" srcOrd="14" destOrd="0" presId="urn:microsoft.com/office/officeart/2005/8/layout/lProcess2"/>
    <dgm:cxn modelId="{76330840-E7CB-4826-8D2E-7F780AC199CA}" type="presParOf" srcId="{0F922A04-7569-44C6-AC1B-A5B9986D91B0}" destId="{06584E2C-B9CC-4E60-8730-95F3651A515F}" srcOrd="15" destOrd="0" presId="urn:microsoft.com/office/officeart/2005/8/layout/lProcess2"/>
    <dgm:cxn modelId="{154FAE90-5E41-4034-9D6F-44FCF9034531}" type="presParOf" srcId="{0F922A04-7569-44C6-AC1B-A5B9986D91B0}" destId="{3AE66098-32EF-422E-88A6-38781F2C5F08}" srcOrd="16" destOrd="0" presId="urn:microsoft.com/office/officeart/2005/8/layout/lProcess2"/>
    <dgm:cxn modelId="{95839915-6A25-4853-857F-C19CB54B9BF9}" type="presParOf" srcId="{0F922A04-7569-44C6-AC1B-A5B9986D91B0}" destId="{C4424894-5FBF-44B1-8B67-861539BF1F1E}" srcOrd="17" destOrd="0" presId="urn:microsoft.com/office/officeart/2005/8/layout/lProcess2"/>
    <dgm:cxn modelId="{9A16A850-DA2D-45EA-8092-F7F2B68C9079}" type="presParOf" srcId="{0F922A04-7569-44C6-AC1B-A5B9986D91B0}" destId="{6F6B0A1C-A918-4785-96D9-55FB8131396D}" srcOrd="18" destOrd="0" presId="urn:microsoft.com/office/officeart/2005/8/layout/lProcess2"/>
    <dgm:cxn modelId="{498EAB6E-FFD0-4C54-AFC7-0AB92EB7F791}" type="presParOf" srcId="{0F922A04-7569-44C6-AC1B-A5B9986D91B0}" destId="{793E78F6-4EA0-475E-8C74-8388DDDC51AA}" srcOrd="19" destOrd="0" presId="urn:microsoft.com/office/officeart/2005/8/layout/lProcess2"/>
    <dgm:cxn modelId="{7D73E70E-48E2-4F6B-BFB3-E8A787302456}" type="presParOf" srcId="{0F922A04-7569-44C6-AC1B-A5B9986D91B0}" destId="{675BD675-6491-4220-B80E-8A7E813ABDDE}" srcOrd="20" destOrd="0" presId="urn:microsoft.com/office/officeart/2005/8/layout/lProcess2"/>
    <dgm:cxn modelId="{968EC7F8-72C4-4E8A-A236-916D0148D357}" type="presParOf" srcId="{0F922A04-7569-44C6-AC1B-A5B9986D91B0}" destId="{C553C4BE-945C-41F7-BCED-47B147D6D97C}" srcOrd="21" destOrd="0" presId="urn:microsoft.com/office/officeart/2005/8/layout/lProcess2"/>
    <dgm:cxn modelId="{9978C160-82E8-4AF3-981E-123E703AF020}" type="presParOf" srcId="{0F922A04-7569-44C6-AC1B-A5B9986D91B0}" destId="{87F8B34F-B712-403A-998B-A0B3FA5B62C7}" srcOrd="22" destOrd="0" presId="urn:microsoft.com/office/officeart/2005/8/layout/lProcess2"/>
    <dgm:cxn modelId="{2F5365AA-D859-497F-AC2C-9CCB947DF184}" type="presParOf" srcId="{0F922A04-7569-44C6-AC1B-A5B9986D91B0}" destId="{148524FA-D09B-4DEE-B572-4B15443CB5FC}" srcOrd="23" destOrd="0" presId="urn:microsoft.com/office/officeart/2005/8/layout/lProcess2"/>
    <dgm:cxn modelId="{9D48D65A-45D2-47FF-9C1D-4CBC8B86B3A6}" type="presParOf" srcId="{0F922A04-7569-44C6-AC1B-A5B9986D91B0}" destId="{EA5BC376-54E0-47B0-BA49-21F2FDA7E313}" srcOrd="24" destOrd="0" presId="urn:microsoft.com/office/officeart/2005/8/layout/lProcess2"/>
    <dgm:cxn modelId="{8BB95E81-663F-4DB4-A31E-632539EE2DE5}" type="presParOf" srcId="{0F922A04-7569-44C6-AC1B-A5B9986D91B0}" destId="{CF745E11-017C-4BEF-8146-2F4EDE844706}" srcOrd="25" destOrd="0" presId="urn:microsoft.com/office/officeart/2005/8/layout/lProcess2"/>
    <dgm:cxn modelId="{ABC3E795-79DB-4E2F-AB53-AB97E44A5805}" type="presParOf" srcId="{0F922A04-7569-44C6-AC1B-A5B9986D91B0}" destId="{589637D8-665E-4BE5-A007-F98E68CD950F}" srcOrd="26" destOrd="0" presId="urn:microsoft.com/office/officeart/2005/8/layout/lProcess2"/>
    <dgm:cxn modelId="{D7535F48-FB84-4B1E-AA4D-AA3F81B767E9}" type="presParOf" srcId="{0F922A04-7569-44C6-AC1B-A5B9986D91B0}" destId="{2B8D487E-C594-4FFC-A87D-D6716722ABEE}" srcOrd="27" destOrd="0" presId="urn:microsoft.com/office/officeart/2005/8/layout/lProcess2"/>
    <dgm:cxn modelId="{901954DD-A1DD-4A07-960C-2B2A38040434}" type="presParOf" srcId="{0F922A04-7569-44C6-AC1B-A5B9986D91B0}" destId="{73DEDB28-DB51-4DB9-992D-599F2C198076}" srcOrd="28" destOrd="0" presId="urn:microsoft.com/office/officeart/2005/8/layout/lProcess2"/>
    <dgm:cxn modelId="{B54E9409-E28B-4F49-8D92-A6ED8E5E32FB}" type="presParOf" srcId="{0F922A04-7569-44C6-AC1B-A5B9986D91B0}" destId="{47B4992D-CB77-453C-B0A3-59300CDA0E2D}" srcOrd="29" destOrd="0" presId="urn:microsoft.com/office/officeart/2005/8/layout/lProcess2"/>
    <dgm:cxn modelId="{3D8CF4B6-93B8-4956-AAE7-3ECB3FB15F6A}" type="presParOf" srcId="{0F922A04-7569-44C6-AC1B-A5B9986D91B0}" destId="{FF60ACB2-44E7-4BC9-835A-A2D717E55CA0}" srcOrd="30" destOrd="0" presId="urn:microsoft.com/office/officeart/2005/8/layout/lProcess2"/>
    <dgm:cxn modelId="{DC9985EE-69BB-451A-AB55-FD0B8702C837}" type="presParOf" srcId="{0F922A04-7569-44C6-AC1B-A5B9986D91B0}" destId="{5FD088D7-0429-4F64-B774-5EA6A3FBA731}" srcOrd="31" destOrd="0" presId="urn:microsoft.com/office/officeart/2005/8/layout/lProcess2"/>
    <dgm:cxn modelId="{830E0582-0C2A-4B2C-A779-A67B79169A37}" type="presParOf" srcId="{0F922A04-7569-44C6-AC1B-A5B9986D91B0}" destId="{257811F7-CE8B-47D5-9B8B-764008064FEC}" srcOrd="32" destOrd="0" presId="urn:microsoft.com/office/officeart/2005/8/layout/lProcess2"/>
    <dgm:cxn modelId="{93932377-9ED4-46B8-82EF-BD1AC7D522E0}" type="presParOf" srcId="{0F922A04-7569-44C6-AC1B-A5B9986D91B0}" destId="{4A3FAB91-4E29-46D2-8300-593DC46A113A}" srcOrd="33" destOrd="0" presId="urn:microsoft.com/office/officeart/2005/8/layout/lProcess2"/>
    <dgm:cxn modelId="{75F817A5-02BA-433A-8EFD-47D0B1B00BE1}" type="presParOf" srcId="{0F922A04-7569-44C6-AC1B-A5B9986D91B0}" destId="{9697CF9D-CCA0-4522-8749-4A8C6FE84318}" srcOrd="34" destOrd="0" presId="urn:microsoft.com/office/officeart/2005/8/layout/lProcess2"/>
    <dgm:cxn modelId="{A268541C-6117-407B-9940-A1831FD788A3}" type="presParOf" srcId="{0F922A04-7569-44C6-AC1B-A5B9986D91B0}" destId="{B013D44F-FD2D-42F8-AD1D-099568E2606A}" srcOrd="35" destOrd="0" presId="urn:microsoft.com/office/officeart/2005/8/layout/lProcess2"/>
    <dgm:cxn modelId="{4DA132F4-236A-41B9-9E6F-9035D714CA08}" type="presParOf" srcId="{0F922A04-7569-44C6-AC1B-A5B9986D91B0}" destId="{19D99050-E1D6-499A-8E77-7209A2F6ADCC}" srcOrd="36" destOrd="0" presId="urn:microsoft.com/office/officeart/2005/8/layout/lProcess2"/>
    <dgm:cxn modelId="{6C0B6906-B1E3-4176-B174-90407518591A}" type="presParOf" srcId="{0F922A04-7569-44C6-AC1B-A5B9986D91B0}" destId="{213DAC97-1BF3-4544-8D5C-F519938F1B8F}" srcOrd="37" destOrd="0" presId="urn:microsoft.com/office/officeart/2005/8/layout/lProcess2"/>
    <dgm:cxn modelId="{F11FFA14-562F-4CC3-8790-EC1670D9E537}" type="presParOf" srcId="{0F922A04-7569-44C6-AC1B-A5B9986D91B0}" destId="{1043A9FB-FEC6-4B1E-8616-0BE0EE331157}" srcOrd="38" destOrd="0" presId="urn:microsoft.com/office/officeart/2005/8/layout/lProcess2"/>
    <dgm:cxn modelId="{A04D6DE9-D418-4CE3-81A9-B4A37FBD1010}" type="presParOf" srcId="{C69FC085-DC0A-4032-B9A0-B884415B1B89}" destId="{AD8FF9BB-521A-456F-8075-2ECCE6004AD3}" srcOrd="5" destOrd="0" presId="urn:microsoft.com/office/officeart/2005/8/layout/lProcess2"/>
    <dgm:cxn modelId="{EF958E97-0B01-47BB-9575-89BF987FA050}" type="presParOf" srcId="{C69FC085-DC0A-4032-B9A0-B884415B1B89}" destId="{D9E4980A-27DA-40D3-8916-1571E7F5D3B7}" srcOrd="6" destOrd="0" presId="urn:microsoft.com/office/officeart/2005/8/layout/lProcess2"/>
    <dgm:cxn modelId="{7DED8014-F40C-4176-8F86-1122E706C9C1}" type="presParOf" srcId="{D9E4980A-27DA-40D3-8916-1571E7F5D3B7}" destId="{3A2D0E8F-71D5-4E7E-BABC-3BF3581FFD2A}" srcOrd="0" destOrd="0" presId="urn:microsoft.com/office/officeart/2005/8/layout/lProcess2"/>
    <dgm:cxn modelId="{8D6D643D-3D3B-49D2-BEF9-3BF5B6507D29}" type="presParOf" srcId="{D9E4980A-27DA-40D3-8916-1571E7F5D3B7}" destId="{E0837AFE-4387-4B20-BCA2-2E3EA8131980}" srcOrd="1" destOrd="0" presId="urn:microsoft.com/office/officeart/2005/8/layout/lProcess2"/>
    <dgm:cxn modelId="{03ACBC42-C19F-4630-B561-537997235020}" type="presParOf" srcId="{D9E4980A-27DA-40D3-8916-1571E7F5D3B7}" destId="{BDB1884E-F5D9-4874-A969-FBED44CF7E41}" srcOrd="2" destOrd="0" presId="urn:microsoft.com/office/officeart/2005/8/layout/lProcess2"/>
    <dgm:cxn modelId="{85CA626B-4B79-45C5-B9B1-3ABA86E6664C}" type="presParOf" srcId="{BDB1884E-F5D9-4874-A969-FBED44CF7E41}" destId="{28D24A35-69F2-4EF4-A1A0-2CF0C456609D}" srcOrd="0" destOrd="0" presId="urn:microsoft.com/office/officeart/2005/8/layout/lProcess2"/>
    <dgm:cxn modelId="{A21EC1D8-F345-45A8-9D21-AFE4A0B1DF8A}" type="presParOf" srcId="{28D24A35-69F2-4EF4-A1A0-2CF0C456609D}" destId="{BD33DC2C-886D-4AC1-BDF9-9B900B3B78BB}" srcOrd="0" destOrd="0" presId="urn:microsoft.com/office/officeart/2005/8/layout/lProcess2"/>
    <dgm:cxn modelId="{B212F20F-28DE-4147-857A-FE8737135622}" type="presParOf" srcId="{28D24A35-69F2-4EF4-A1A0-2CF0C456609D}" destId="{15E304E0-B226-4BBF-9E9A-D944B4670FA7}" srcOrd="1" destOrd="0" presId="urn:microsoft.com/office/officeart/2005/8/layout/lProcess2"/>
    <dgm:cxn modelId="{BACEFA8E-E02F-4333-A300-10F58436A350}" type="presParOf" srcId="{28D24A35-69F2-4EF4-A1A0-2CF0C456609D}" destId="{C20D847A-24F6-4DAE-A15E-2BFA8065882F}" srcOrd="2" destOrd="0" presId="urn:microsoft.com/office/officeart/2005/8/layout/lProcess2"/>
    <dgm:cxn modelId="{C93F5F3C-AA8B-4E9E-B35E-E8C332116197}" type="presParOf" srcId="{28D24A35-69F2-4EF4-A1A0-2CF0C456609D}" destId="{8400798D-CBB1-4605-AE2D-44E158B8E87A}" srcOrd="3" destOrd="0" presId="urn:microsoft.com/office/officeart/2005/8/layout/lProcess2"/>
    <dgm:cxn modelId="{1D7F5B43-8D6F-42D0-B2D8-F86D0BFCCFB1}" type="presParOf" srcId="{28D24A35-69F2-4EF4-A1A0-2CF0C456609D}" destId="{53217705-713A-45AB-AA65-6C411AAC2DAD}" srcOrd="4" destOrd="0" presId="urn:microsoft.com/office/officeart/2005/8/layout/lProcess2"/>
    <dgm:cxn modelId="{20DE6CEC-3187-4EC1-ADA2-51823F94D0BF}" type="presParOf" srcId="{28D24A35-69F2-4EF4-A1A0-2CF0C456609D}" destId="{7C8FCA52-CE1C-4DE6-9B79-306B4A55474E}" srcOrd="5" destOrd="0" presId="urn:microsoft.com/office/officeart/2005/8/layout/lProcess2"/>
    <dgm:cxn modelId="{27D23BC2-C324-4775-8A2D-D87C02CA9234}" type="presParOf" srcId="{28D24A35-69F2-4EF4-A1A0-2CF0C456609D}" destId="{5A5B7E5B-4A8D-4F6B-8146-A142BD8D7B90}" srcOrd="6" destOrd="0" presId="urn:microsoft.com/office/officeart/2005/8/layout/lProcess2"/>
    <dgm:cxn modelId="{C9784B99-07CD-4A56-A7E1-FA539611A4EC}" type="presParOf" srcId="{28D24A35-69F2-4EF4-A1A0-2CF0C456609D}" destId="{458E5CB3-CA63-46D0-A688-C6F350E4AEFD}" srcOrd="7" destOrd="0" presId="urn:microsoft.com/office/officeart/2005/8/layout/lProcess2"/>
    <dgm:cxn modelId="{42AC378C-D708-41D7-AF3B-523023CCEB05}" type="presParOf" srcId="{28D24A35-69F2-4EF4-A1A0-2CF0C456609D}" destId="{21659629-2962-4579-BB98-39A3407B4641}" srcOrd="8" destOrd="0" presId="urn:microsoft.com/office/officeart/2005/8/layout/lProcess2"/>
    <dgm:cxn modelId="{0A3A5E7D-59C0-4152-B07E-5BB697928C0F}" type="presParOf" srcId="{28D24A35-69F2-4EF4-A1A0-2CF0C456609D}" destId="{80465A82-8CF4-4F4C-AF73-C6141CE019DA}" srcOrd="9" destOrd="0" presId="urn:microsoft.com/office/officeart/2005/8/layout/lProcess2"/>
    <dgm:cxn modelId="{8625FCD7-B757-4421-8F58-EDA7717B1DF8}" type="presParOf" srcId="{28D24A35-69F2-4EF4-A1A0-2CF0C456609D}" destId="{7B4769C5-5255-44E1-84F0-2211509858A5}" srcOrd="10" destOrd="0" presId="urn:microsoft.com/office/officeart/2005/8/layout/lProcess2"/>
    <dgm:cxn modelId="{1DA40F37-F82E-42CF-95A5-784C4723120D}" type="presParOf" srcId="{28D24A35-69F2-4EF4-A1A0-2CF0C456609D}" destId="{4987405C-730E-4317-869F-B977BE931113}" srcOrd="11" destOrd="0" presId="urn:microsoft.com/office/officeart/2005/8/layout/lProcess2"/>
    <dgm:cxn modelId="{EBB4F997-9C1B-4EC3-8758-BC535271E026}" type="presParOf" srcId="{28D24A35-69F2-4EF4-A1A0-2CF0C456609D}" destId="{C6557918-8405-4A8B-9324-6334BE49D1B3}" srcOrd="12" destOrd="0" presId="urn:microsoft.com/office/officeart/2005/8/layout/lProcess2"/>
    <dgm:cxn modelId="{CB7FBD84-7A72-4953-B964-E6320C040BCE}" type="presParOf" srcId="{28D24A35-69F2-4EF4-A1A0-2CF0C456609D}" destId="{0FC93A2C-1015-46EC-84F8-6CCBAD7C47FB}" srcOrd="13" destOrd="0" presId="urn:microsoft.com/office/officeart/2005/8/layout/lProcess2"/>
    <dgm:cxn modelId="{E31EFA47-1CCE-4449-87A0-28DDA4F57710}" type="presParOf" srcId="{28D24A35-69F2-4EF4-A1A0-2CF0C456609D}" destId="{33BDD6AC-D1F2-4E4F-B4EA-9D1C97405924}" srcOrd="14" destOrd="0" presId="urn:microsoft.com/office/officeart/2005/8/layout/lProcess2"/>
    <dgm:cxn modelId="{5286A22B-1A29-45EA-862C-82E20BDCC34B}" type="presParOf" srcId="{28D24A35-69F2-4EF4-A1A0-2CF0C456609D}" destId="{7AD22A18-E876-4E8D-8CE9-3CFD8929C6B6}" srcOrd="15" destOrd="0" presId="urn:microsoft.com/office/officeart/2005/8/layout/lProcess2"/>
    <dgm:cxn modelId="{8EA452C5-2CB9-407F-B1AD-A6C7BC3BBCC9}" type="presParOf" srcId="{28D24A35-69F2-4EF4-A1A0-2CF0C456609D}" destId="{2057FAA2-438C-4B94-BF00-B7E17961A28E}" srcOrd="16" destOrd="0" presId="urn:microsoft.com/office/officeart/2005/8/layout/lProcess2"/>
    <dgm:cxn modelId="{31532813-9B3F-404B-BF24-933704390C29}" type="presParOf" srcId="{28D24A35-69F2-4EF4-A1A0-2CF0C456609D}" destId="{097FFC8C-22E3-46A0-8B44-93E46CC4254C}" srcOrd="17" destOrd="0" presId="urn:microsoft.com/office/officeart/2005/8/layout/lProcess2"/>
    <dgm:cxn modelId="{4244E1D1-3A14-4731-9D04-BFB7E5126ED6}" type="presParOf" srcId="{28D24A35-69F2-4EF4-A1A0-2CF0C456609D}" destId="{82A07578-BA36-4139-A8E9-2DEC29735FA6}" srcOrd="18" destOrd="0" presId="urn:microsoft.com/office/officeart/2005/8/layout/lProcess2"/>
    <dgm:cxn modelId="{D6C754CF-BE2D-454A-BC93-D753F1DD61AD}" type="presParOf" srcId="{28D24A35-69F2-4EF4-A1A0-2CF0C456609D}" destId="{4DA4CAE9-4DE4-4C25-8D56-A9F84B425314}" srcOrd="19" destOrd="0" presId="urn:microsoft.com/office/officeart/2005/8/layout/lProcess2"/>
    <dgm:cxn modelId="{576B98FB-1217-4AC8-BD8B-20F5D91F4B25}" type="presParOf" srcId="{28D24A35-69F2-4EF4-A1A0-2CF0C456609D}" destId="{2BB0B78C-6943-4FF4-8A67-46AFAEA5B3DB}" srcOrd="20" destOrd="0" presId="urn:microsoft.com/office/officeart/2005/8/layout/lProcess2"/>
    <dgm:cxn modelId="{78F3E7EA-45C1-4DBF-89E4-11B0AF24A258}" type="presParOf" srcId="{28D24A35-69F2-4EF4-A1A0-2CF0C456609D}" destId="{D8D77219-EB51-4C95-B1FE-E9D2C6B305DF}" srcOrd="21" destOrd="0" presId="urn:microsoft.com/office/officeart/2005/8/layout/lProcess2"/>
    <dgm:cxn modelId="{1732E135-3582-4C1C-A75B-C3F81B20ED2E}" type="presParOf" srcId="{28D24A35-69F2-4EF4-A1A0-2CF0C456609D}" destId="{316DFCDF-C29B-48D0-A26D-8CDC2C107F43}" srcOrd="22" destOrd="0" presId="urn:microsoft.com/office/officeart/2005/8/layout/lProcess2"/>
    <dgm:cxn modelId="{5573919B-584B-49B4-AC3B-6D18E956D763}" type="presParOf" srcId="{28D24A35-69F2-4EF4-A1A0-2CF0C456609D}" destId="{FC700B4F-CB62-4010-93C9-76D10514EDB5}" srcOrd="23" destOrd="0" presId="urn:microsoft.com/office/officeart/2005/8/layout/lProcess2"/>
    <dgm:cxn modelId="{0C91C95D-8093-4718-B555-5A086894658C}" type="presParOf" srcId="{28D24A35-69F2-4EF4-A1A0-2CF0C456609D}" destId="{1DBA43D0-7A8E-4050-BAE8-6D5FFBCADB71}" srcOrd="24" destOrd="0" presId="urn:microsoft.com/office/officeart/2005/8/layout/lProcess2"/>
    <dgm:cxn modelId="{2B3F101F-82EC-475B-B534-7C447504ADCD}" type="presParOf" srcId="{28D24A35-69F2-4EF4-A1A0-2CF0C456609D}" destId="{02A014A4-0822-4C76-820C-EAD883B3E1B2}" srcOrd="25" destOrd="0" presId="urn:microsoft.com/office/officeart/2005/8/layout/lProcess2"/>
    <dgm:cxn modelId="{ED1D38A8-E179-4729-A3A4-9F84F21ED229}" type="presParOf" srcId="{28D24A35-69F2-4EF4-A1A0-2CF0C456609D}" destId="{E57AFAEB-A44D-46B4-A884-49C9CA5EAF9C}" srcOrd="26" destOrd="0" presId="urn:microsoft.com/office/officeart/2005/8/layout/lProcess2"/>
    <dgm:cxn modelId="{1B5E10A9-806D-4EE8-B366-6F1E73259A9B}" type="presParOf" srcId="{28D24A35-69F2-4EF4-A1A0-2CF0C456609D}" destId="{B94E9EBC-2902-44E6-98AC-413809B2847B}" srcOrd="27" destOrd="0" presId="urn:microsoft.com/office/officeart/2005/8/layout/lProcess2"/>
    <dgm:cxn modelId="{DF515EC9-BAA7-4F86-8BA8-6610AB4A8BEA}" type="presParOf" srcId="{28D24A35-69F2-4EF4-A1A0-2CF0C456609D}" destId="{03D62B8C-F711-4B45-8F80-EC9EBD1D6DB6}" srcOrd="28" destOrd="0" presId="urn:microsoft.com/office/officeart/2005/8/layout/lProcess2"/>
    <dgm:cxn modelId="{30121249-406E-42FA-AD2D-83262417F580}" type="presParOf" srcId="{28D24A35-69F2-4EF4-A1A0-2CF0C456609D}" destId="{18BBFAD9-97AF-4801-9A41-4E448310A437}" srcOrd="29" destOrd="0" presId="urn:microsoft.com/office/officeart/2005/8/layout/lProcess2"/>
    <dgm:cxn modelId="{09B807F3-7EDE-4CA7-AE5E-B25D2CE7893F}" type="presParOf" srcId="{28D24A35-69F2-4EF4-A1A0-2CF0C456609D}" destId="{6C06AEC9-3EB2-477F-B382-18EA6394E4E1}" srcOrd="30" destOrd="0" presId="urn:microsoft.com/office/officeart/2005/8/layout/lProcess2"/>
    <dgm:cxn modelId="{FB2FF189-5B7B-4CA0-992D-12C5C8D21EB2}" type="presParOf" srcId="{28D24A35-69F2-4EF4-A1A0-2CF0C456609D}" destId="{6914CC49-53BC-4848-B4FF-690E77CFACA1}" srcOrd="31" destOrd="0" presId="urn:microsoft.com/office/officeart/2005/8/layout/lProcess2"/>
    <dgm:cxn modelId="{C1D768FA-7B93-4B18-9637-46DD9A855E45}" type="presParOf" srcId="{28D24A35-69F2-4EF4-A1A0-2CF0C456609D}" destId="{BB6ECF1D-65AC-41E9-90FF-08B6984FF927}" srcOrd="32" destOrd="0" presId="urn:microsoft.com/office/officeart/2005/8/layout/lProcess2"/>
    <dgm:cxn modelId="{0260EB1C-D47F-4059-91AB-00C370834F4A}" type="presParOf" srcId="{28D24A35-69F2-4EF4-A1A0-2CF0C456609D}" destId="{E118CC9D-6D92-45BA-8168-FFD5E27601CD}" srcOrd="33" destOrd="0" presId="urn:microsoft.com/office/officeart/2005/8/layout/lProcess2"/>
    <dgm:cxn modelId="{71A2E70E-72DD-4375-B8F6-29F6C3C42F34}" type="presParOf" srcId="{28D24A35-69F2-4EF4-A1A0-2CF0C456609D}" destId="{CCB50BE3-75BB-484F-860B-37EBE2B2CC73}" srcOrd="34" destOrd="0" presId="urn:microsoft.com/office/officeart/2005/8/layout/lProcess2"/>
    <dgm:cxn modelId="{3EBF5489-4544-4E7B-9518-FB71512771EA}" type="presParOf" srcId="{28D24A35-69F2-4EF4-A1A0-2CF0C456609D}" destId="{FFBF4284-6945-4620-AAB3-424B24662F08}" srcOrd="35" destOrd="0" presId="urn:microsoft.com/office/officeart/2005/8/layout/lProcess2"/>
    <dgm:cxn modelId="{BFC47D69-5F6E-4FAE-BA90-DE8754B0B0AA}" type="presParOf" srcId="{28D24A35-69F2-4EF4-A1A0-2CF0C456609D}" destId="{A8C416CB-1AC7-4EF7-A4CB-FF1036FA3F3C}" srcOrd="36" destOrd="0" presId="urn:microsoft.com/office/officeart/2005/8/layout/lProcess2"/>
    <dgm:cxn modelId="{35F33B87-B3FD-4333-8C80-A87F95D57615}" type="presParOf" srcId="{28D24A35-69F2-4EF4-A1A0-2CF0C456609D}" destId="{18C210C9-70DC-471A-A907-12FFEFB4AC35}" srcOrd="37" destOrd="0" presId="urn:microsoft.com/office/officeart/2005/8/layout/lProcess2"/>
    <dgm:cxn modelId="{0CDA6281-A9B9-4A2F-8672-7EB017EC1B6E}" type="presParOf" srcId="{28D24A35-69F2-4EF4-A1A0-2CF0C456609D}" destId="{61EF992B-1FC3-4D91-A1D1-C18616082239}" srcOrd="38"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31A5FE-FCE6-5344-BA10-65ACB8C61A54}" type="datetimeFigureOut">
              <a:rPr lang="en-US" smtClean="0"/>
              <a:t>11/18/2016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2C2E0B-022F-A14C-B16B-DE7C81EBDE16}" type="slidenum">
              <a:rPr lang="en-US" smtClean="0"/>
              <a:t>‹#›</a:t>
            </a:fld>
            <a:endParaRPr lang="en-US"/>
          </a:p>
        </p:txBody>
      </p:sp>
    </p:spTree>
    <p:extLst>
      <p:ext uri="{BB962C8B-B14F-4D97-AF65-F5344CB8AC3E}">
        <p14:creationId xmlns:p14="http://schemas.microsoft.com/office/powerpoint/2010/main" val="37164978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ga-IE"/>
          </a:p>
        </p:txBody>
      </p:sp>
      <p:sp>
        <p:nvSpPr>
          <p:cNvPr id="4" name="Slide Number Placeholder 3"/>
          <p:cNvSpPr>
            <a:spLocks noGrp="1"/>
          </p:cNvSpPr>
          <p:nvPr>
            <p:ph type="sldNum" sz="quarter" idx="10"/>
          </p:nvPr>
        </p:nvSpPr>
        <p:spPr/>
        <p:txBody>
          <a:bodyPr/>
          <a:lstStyle/>
          <a:p>
            <a:fld id="{CE2C2E0B-022F-A14C-B16B-DE7C81EBDE16}" type="slidenum">
              <a:rPr lang="en-US" smtClean="0"/>
              <a:t>3</a:t>
            </a:fld>
            <a:endParaRPr lang="en-US"/>
          </a:p>
        </p:txBody>
      </p:sp>
    </p:spTree>
    <p:extLst>
      <p:ext uri="{BB962C8B-B14F-4D97-AF65-F5344CB8AC3E}">
        <p14:creationId xmlns:p14="http://schemas.microsoft.com/office/powerpoint/2010/main" val="3354421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ga-IE"/>
          </a:p>
        </p:txBody>
      </p:sp>
      <p:sp>
        <p:nvSpPr>
          <p:cNvPr id="4" name="Slide Number Placeholder 3"/>
          <p:cNvSpPr>
            <a:spLocks noGrp="1"/>
          </p:cNvSpPr>
          <p:nvPr>
            <p:ph type="sldNum" sz="quarter" idx="10"/>
          </p:nvPr>
        </p:nvSpPr>
        <p:spPr/>
        <p:txBody>
          <a:bodyPr/>
          <a:lstStyle/>
          <a:p>
            <a:fld id="{CE2C2E0B-022F-A14C-B16B-DE7C81EBDE16}" type="slidenum">
              <a:rPr lang="en-US" smtClean="0"/>
              <a:t>8</a:t>
            </a:fld>
            <a:endParaRPr lang="en-US"/>
          </a:p>
        </p:txBody>
      </p:sp>
    </p:spTree>
    <p:extLst>
      <p:ext uri="{BB962C8B-B14F-4D97-AF65-F5344CB8AC3E}">
        <p14:creationId xmlns:p14="http://schemas.microsoft.com/office/powerpoint/2010/main" val="3740112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ga-IE"/>
          </a:p>
        </p:txBody>
      </p:sp>
      <p:sp>
        <p:nvSpPr>
          <p:cNvPr id="4" name="Slide Number Placeholder 3"/>
          <p:cNvSpPr>
            <a:spLocks noGrp="1"/>
          </p:cNvSpPr>
          <p:nvPr>
            <p:ph type="sldNum" sz="quarter" idx="10"/>
          </p:nvPr>
        </p:nvSpPr>
        <p:spPr/>
        <p:txBody>
          <a:bodyPr/>
          <a:lstStyle/>
          <a:p>
            <a:fld id="{CE2C2E0B-022F-A14C-B16B-DE7C81EBDE16}" type="slidenum">
              <a:rPr lang="en-US" smtClean="0"/>
              <a:t>10</a:t>
            </a:fld>
            <a:endParaRPr lang="en-US"/>
          </a:p>
        </p:txBody>
      </p:sp>
    </p:spTree>
    <p:extLst>
      <p:ext uri="{BB962C8B-B14F-4D97-AF65-F5344CB8AC3E}">
        <p14:creationId xmlns:p14="http://schemas.microsoft.com/office/powerpoint/2010/main" val="27512322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dapt_PowerPointTitleSlide_Background.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608" y="-62999"/>
            <a:ext cx="12337216" cy="6983999"/>
          </a:xfrm>
          <a:prstGeom prst="rect">
            <a:avLst/>
          </a:prstGeom>
        </p:spPr>
      </p:pic>
      <p:sp>
        <p:nvSpPr>
          <p:cNvPr id="2" name="Title 1"/>
          <p:cNvSpPr>
            <a:spLocks noGrp="1"/>
          </p:cNvSpPr>
          <p:nvPr>
            <p:ph type="ctrTitle"/>
          </p:nvPr>
        </p:nvSpPr>
        <p:spPr>
          <a:xfrm>
            <a:off x="685877" y="2202498"/>
            <a:ext cx="11193592" cy="882983"/>
          </a:xfrm>
        </p:spPr>
        <p:txBody>
          <a:bodyPr>
            <a:noAutofit/>
          </a:bodyPr>
          <a:lstStyle>
            <a:lvl1pPr algn="l">
              <a:defRPr sz="4400" b="1" i="0">
                <a:solidFill>
                  <a:schemeClr val="tx1"/>
                </a:solidFill>
                <a:latin typeface="FS Truman"/>
                <a:cs typeface="FS Truman"/>
              </a:defRPr>
            </a:lvl1pPr>
          </a:lstStyle>
          <a:p>
            <a:r>
              <a:rPr lang="ga-IE" dirty="0" smtClean="0"/>
              <a:t>Click to edit Master title style</a:t>
            </a:r>
            <a:endParaRPr lang="en-US" dirty="0"/>
          </a:p>
        </p:txBody>
      </p:sp>
      <p:sp>
        <p:nvSpPr>
          <p:cNvPr id="3" name="Subtitle 2"/>
          <p:cNvSpPr>
            <a:spLocks noGrp="1"/>
          </p:cNvSpPr>
          <p:nvPr>
            <p:ph type="subTitle" idx="1"/>
          </p:nvPr>
        </p:nvSpPr>
        <p:spPr>
          <a:xfrm>
            <a:off x="685877" y="3095402"/>
            <a:ext cx="8534400" cy="697359"/>
          </a:xfrm>
        </p:spPr>
        <p:txBody>
          <a:bodyPr>
            <a:normAutofit/>
          </a:bodyPr>
          <a:lstStyle>
            <a:lvl1pPr marL="0" indent="0" algn="l">
              <a:buNone/>
              <a:defRPr sz="2500" b="0" i="0">
                <a:solidFill>
                  <a:srgbClr val="000000"/>
                </a:solidFill>
                <a:latin typeface="FS Truman Light"/>
                <a:cs typeface="FS Truman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pic>
        <p:nvPicPr>
          <p:cNvPr id="5" name="Picture 4" descr="Adapt_Logo_RGB.jpg"/>
          <p:cNvPicPr>
            <a:picLocks noChangeAspect="1"/>
          </p:cNvPicPr>
          <p:nvPr userDrawn="1"/>
        </p:nvPicPr>
        <p:blipFill rotWithShape="1">
          <a:blip r:embed="rId3">
            <a:extLst>
              <a:ext uri="{28A0092B-C50C-407E-A947-70E740481C1C}">
                <a14:useLocalDpi xmlns:a14="http://schemas.microsoft.com/office/drawing/2010/main" val="0"/>
              </a:ext>
            </a:extLst>
          </a:blip>
          <a:srcRect l="13402" t="13402" r="13402" b="13402"/>
          <a:stretch/>
        </p:blipFill>
        <p:spPr>
          <a:xfrm>
            <a:off x="352213" y="102078"/>
            <a:ext cx="1923627" cy="1442720"/>
          </a:xfrm>
          <a:prstGeom prst="rect">
            <a:avLst/>
          </a:prstGeom>
        </p:spPr>
      </p:pic>
    </p:spTree>
    <p:extLst>
      <p:ext uri="{BB962C8B-B14F-4D97-AF65-F5344CB8AC3E}">
        <p14:creationId xmlns:p14="http://schemas.microsoft.com/office/powerpoint/2010/main" val="2425532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Adapt_PowerPoint_SlideHeading_Background.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000" y="-228371"/>
            <a:ext cx="12528000" cy="972000"/>
          </a:xfrm>
          <a:prstGeom prst="rect">
            <a:avLst/>
          </a:prstGeom>
        </p:spPr>
      </p:pic>
      <p:sp>
        <p:nvSpPr>
          <p:cNvPr id="2" name="Title 1"/>
          <p:cNvSpPr>
            <a:spLocks noGrp="1"/>
          </p:cNvSpPr>
          <p:nvPr>
            <p:ph type="title"/>
          </p:nvPr>
        </p:nvSpPr>
        <p:spPr>
          <a:xfrm>
            <a:off x="324107" y="0"/>
            <a:ext cx="9865133" cy="740988"/>
          </a:xfrm>
        </p:spPr>
        <p:txBody>
          <a:bodyPr>
            <a:normAutofit/>
          </a:bodyPr>
          <a:lstStyle>
            <a:lvl1pPr>
              <a:defRPr sz="2400" b="1" i="0">
                <a:solidFill>
                  <a:schemeClr val="bg1"/>
                </a:solidFill>
                <a:latin typeface="FS Truman"/>
                <a:cs typeface="Helvetica"/>
              </a:defRPr>
            </a:lvl1pPr>
          </a:lstStyle>
          <a:p>
            <a:r>
              <a:rPr lang="ga-IE" dirty="0" smtClean="0"/>
              <a:t>Click to edit Master title style</a:t>
            </a:r>
            <a:endParaRPr lang="en-US" dirty="0"/>
          </a:p>
        </p:txBody>
      </p:sp>
      <p:sp>
        <p:nvSpPr>
          <p:cNvPr id="3" name="Content Placeholder 2"/>
          <p:cNvSpPr>
            <a:spLocks noGrp="1"/>
          </p:cNvSpPr>
          <p:nvPr>
            <p:ph idx="1"/>
          </p:nvPr>
        </p:nvSpPr>
        <p:spPr>
          <a:xfrm>
            <a:off x="324117" y="1498690"/>
            <a:ext cx="10972800" cy="3193627"/>
          </a:xfrm>
        </p:spPr>
        <p:txBody>
          <a:bodyPr>
            <a:normAutofit/>
          </a:bodyPr>
          <a:lstStyle>
            <a:lvl1pPr marL="0" indent="0">
              <a:buNone/>
              <a:defRPr sz="2000" b="0" i="0">
                <a:solidFill>
                  <a:schemeClr val="tx1"/>
                </a:solidFill>
                <a:latin typeface="FS Truman"/>
                <a:cs typeface="FS Truman"/>
              </a:defRPr>
            </a:lvl1pPr>
            <a:lvl2pPr marL="457200" indent="0">
              <a:buNone/>
              <a:defRPr sz="2500">
                <a:solidFill>
                  <a:schemeClr val="tx1"/>
                </a:solidFill>
              </a:defRPr>
            </a:lvl2pPr>
            <a:lvl3pPr marL="914400" indent="0">
              <a:buNone/>
              <a:defRPr sz="2300">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lvl="0"/>
            <a:r>
              <a:rPr lang="ga-IE" dirty="0" smtClean="0"/>
              <a:t>Click to edit Master text styles</a:t>
            </a:r>
          </a:p>
        </p:txBody>
      </p:sp>
      <p:pic>
        <p:nvPicPr>
          <p:cNvPr id="30" name="Picture 29"/>
          <p:cNvPicPr>
            <a:picLocks noChangeAspect="1"/>
          </p:cNvPicPr>
          <p:nvPr userDrawn="1"/>
        </p:nvPicPr>
        <p:blipFill>
          <a:blip r:embed="rId3"/>
          <a:stretch>
            <a:fillRect/>
          </a:stretch>
        </p:blipFill>
        <p:spPr>
          <a:xfrm>
            <a:off x="10665486" y="6116689"/>
            <a:ext cx="1238047" cy="544314"/>
          </a:xfrm>
          <a:prstGeom prst="rect">
            <a:avLst/>
          </a:prstGeom>
        </p:spPr>
      </p:pic>
      <p:sp>
        <p:nvSpPr>
          <p:cNvPr id="31" name="TextBox 30"/>
          <p:cNvSpPr txBox="1"/>
          <p:nvPr userDrawn="1"/>
        </p:nvSpPr>
        <p:spPr>
          <a:xfrm>
            <a:off x="10112377" y="311737"/>
            <a:ext cx="1305165" cy="246221"/>
          </a:xfrm>
          <a:prstGeom prst="rect">
            <a:avLst/>
          </a:prstGeom>
          <a:noFill/>
        </p:spPr>
        <p:txBody>
          <a:bodyPr wrap="none" rtlCol="0">
            <a:spAutoFit/>
          </a:bodyPr>
          <a:lstStyle/>
          <a:p>
            <a:pPr algn="l"/>
            <a:r>
              <a:rPr lang="en-US" sz="1000" b="0" i="0" dirty="0" err="1" smtClean="0">
                <a:solidFill>
                  <a:schemeClr val="bg1"/>
                </a:solidFill>
                <a:latin typeface="FS Truman Light"/>
                <a:cs typeface="FS Truman Light"/>
              </a:rPr>
              <a:t>www.adaptcentre.ie</a:t>
            </a:r>
            <a:endParaRPr lang="en-US" sz="1000" b="0" i="0" dirty="0">
              <a:solidFill>
                <a:schemeClr val="bg1"/>
              </a:solidFill>
              <a:latin typeface="FS Truman Light"/>
              <a:cs typeface="FS Truman Light"/>
            </a:endParaRPr>
          </a:p>
        </p:txBody>
      </p:sp>
    </p:spTree>
    <p:extLst>
      <p:ext uri="{BB962C8B-B14F-4D97-AF65-F5344CB8AC3E}">
        <p14:creationId xmlns:p14="http://schemas.microsoft.com/office/powerpoint/2010/main" val="360664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69240" y="1189181"/>
            <a:ext cx="11653523" cy="1985641"/>
          </a:xfrm>
        </p:spPr>
        <p:txBody>
          <a:bodyPr/>
          <a:lstStyle>
            <a:lvl1pPr marL="0" indent="0">
              <a:buNone/>
              <a:defRPr>
                <a:gradFill>
                  <a:gsLst>
                    <a:gs pos="1250">
                      <a:schemeClr val="tx2"/>
                    </a:gs>
                    <a:gs pos="99000">
                      <a:schemeClr val="tx2"/>
                    </a:gs>
                  </a:gsLst>
                  <a:lin ang="5400000" scaled="0"/>
                </a:gradFill>
              </a:defRPr>
            </a:lvl1pPr>
            <a:lvl2pPr marL="0" indent="0">
              <a:buFontTx/>
              <a:buNone/>
              <a:defRPr sz="1467"/>
            </a:lvl2pPr>
            <a:lvl3pPr marL="167655" indent="0">
              <a:buNone/>
              <a:defRPr/>
            </a:lvl3pPr>
            <a:lvl4pPr marL="335311" indent="0">
              <a:buNone/>
              <a:defRPr/>
            </a:lvl4pPr>
            <a:lvl5pPr marL="502966"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49051712"/>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58268" y="425615"/>
            <a:ext cx="10972800" cy="1143000"/>
          </a:xfrm>
          <a:prstGeom prst="rect">
            <a:avLst/>
          </a:prstGeom>
        </p:spPr>
        <p:txBody>
          <a:bodyPr vert="horz" lIns="91440" tIns="45720" rIns="91440" bIns="45720" rtlCol="0" anchor="ctr">
            <a:normAutofit/>
          </a:bodyPr>
          <a:lstStyle/>
          <a:p>
            <a:r>
              <a:rPr lang="ga-IE" dirty="0" smtClean="0"/>
              <a:t>Click to edit Master title style</a:t>
            </a:r>
            <a:endParaRPr lang="en-US" dirty="0"/>
          </a:p>
        </p:txBody>
      </p:sp>
      <p:sp>
        <p:nvSpPr>
          <p:cNvPr id="3" name="Text Placeholder 2"/>
          <p:cNvSpPr>
            <a:spLocks noGrp="1"/>
          </p:cNvSpPr>
          <p:nvPr>
            <p:ph type="body" idx="1"/>
          </p:nvPr>
        </p:nvSpPr>
        <p:spPr>
          <a:xfrm>
            <a:off x="858268" y="1600201"/>
            <a:ext cx="10972800" cy="4525963"/>
          </a:xfrm>
          <a:prstGeom prst="rect">
            <a:avLst/>
          </a:prstGeom>
        </p:spPr>
        <p:txBody>
          <a:bodyPr vert="horz" lIns="91440" tIns="45720" rIns="91440" bIns="45720" rtlCol="0">
            <a:normAutofit/>
          </a:bodyPr>
          <a:lstStyle/>
          <a:p>
            <a:pPr lvl="0"/>
            <a:r>
              <a:rPr lang="ga-IE" dirty="0" smtClean="0"/>
              <a:t>Click to edit Master text styles</a:t>
            </a:r>
          </a:p>
          <a:p>
            <a:pPr lvl="1"/>
            <a:r>
              <a:rPr lang="ga-IE" dirty="0" smtClean="0"/>
              <a:t>Second level</a:t>
            </a:r>
          </a:p>
          <a:p>
            <a:pPr lvl="2"/>
            <a:r>
              <a:rPr lang="ga-IE" dirty="0" smtClean="0"/>
              <a:t>Third level</a:t>
            </a:r>
          </a:p>
          <a:p>
            <a:pPr lvl="3"/>
            <a:r>
              <a:rPr lang="ga-IE" dirty="0" smtClean="0"/>
              <a:t>Fourth level</a:t>
            </a:r>
          </a:p>
          <a:p>
            <a:pPr lvl="4"/>
            <a:r>
              <a:rPr lang="ga-IE" dirty="0" smtClean="0"/>
              <a:t>Fifth level</a:t>
            </a:r>
            <a:endParaRPr lang="en-US" dirty="0"/>
          </a:p>
        </p:txBody>
      </p:sp>
    </p:spTree>
    <p:extLst>
      <p:ext uri="{BB962C8B-B14F-4D97-AF65-F5344CB8AC3E}">
        <p14:creationId xmlns:p14="http://schemas.microsoft.com/office/powerpoint/2010/main" val="3132417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hf sldNum="0" hdr="0" dt="0"/>
  <p:txStyles>
    <p:titleStyle>
      <a:lvl1pPr algn="l" defTabSz="457200" rtl="0" eaLnBrk="1" latinLnBrk="0" hangingPunct="1">
        <a:spcBef>
          <a:spcPct val="0"/>
        </a:spcBef>
        <a:buNone/>
        <a:defRPr sz="3800" kern="1200">
          <a:solidFill>
            <a:schemeClr val="tx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ultilingual.com/language-in-the-news/xliff-2-1-open-public-review/"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4.xml.rels><?xml version="1.0" encoding="UTF-8" standalone="yes"?>
<Relationships xmlns="http://schemas.openxmlformats.org/package/2006/relationships"><Relationship Id="rId3" Type="http://schemas.openxmlformats.org/officeDocument/2006/relationships/hyperlink" Target="http://okapi-lynx.appspot.com/validation" TargetMode="External"/><Relationship Id="rId2" Type="http://schemas.openxmlformats.org/officeDocument/2006/relationships/hyperlink" Target="https://bitbucket.org/okapiframework/xliff-toolkit" TargetMode="External"/><Relationship Id="rId1" Type="http://schemas.openxmlformats.org/officeDocument/2006/relationships/slideLayout" Target="../slideLayouts/slideLayout2.xml"/><Relationship Id="rId5" Type="http://schemas.openxmlformats.org/officeDocument/2006/relationships/hyperlink" Target="https://github.com/Microsoft/XLIFF2-Object-Model" TargetMode="External"/><Relationship Id="rId4" Type="http://schemas.openxmlformats.org/officeDocument/2006/relationships/hyperlink" Target="http://www.xmarker.com/node/5"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mailto:david.filip@adaptcentre.i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www.oasis-open.org/committees/comments/index.php?wg_abbrev=xliff" TargetMode="External"/><Relationship Id="rId13" Type="http://schemas.openxmlformats.org/officeDocument/2006/relationships/hyperlink" Target="http://www.localisation.ie/locfocus/issues/12/1" TargetMode="External"/><Relationship Id="rId3" Type="http://schemas.openxmlformats.org/officeDocument/2006/relationships/hyperlink" Target="https://github.com/oasis-tcs/xliff-omos-om" TargetMode="External"/><Relationship Id="rId7" Type="http://schemas.openxmlformats.org/officeDocument/2006/relationships/hyperlink" Target="http://docs.oasis-open.org/xliff/xliff-core/v2.1/xliff-core-v2.1.html" TargetMode="External"/><Relationship Id="rId12" Type="http://schemas.openxmlformats.org/officeDocument/2006/relationships/hyperlink" Target="http://www.localisation.ie/locfocus/issues/14/1" TargetMode="External"/><Relationship Id="rId2" Type="http://schemas.openxmlformats.org/officeDocument/2006/relationships/hyperlink" Target="https://www.oasis-open.org/committees/xliff-omos/" TargetMode="External"/><Relationship Id="rId1" Type="http://schemas.openxmlformats.org/officeDocument/2006/relationships/slideLayout" Target="../slideLayouts/slideLayout2.xml"/><Relationship Id="rId6" Type="http://schemas.openxmlformats.org/officeDocument/2006/relationships/hyperlink" Target="https://www.oasis-open.org/committees/xliff/" TargetMode="External"/><Relationship Id="rId11" Type="http://schemas.openxmlformats.org/officeDocument/2006/relationships/hyperlink" Target="http://locworld.com/feisgiltt-program/" TargetMode="External"/><Relationship Id="rId5" Type="http://schemas.openxmlformats.org/officeDocument/2006/relationships/hyperlink" Target="https://tools.oasis-open.org/version-control/browse/wsvn/xliff-omos/trunk/XLIFF-TBX/xliff-tbx-v1.0.pdf" TargetMode="External"/><Relationship Id="rId10" Type="http://schemas.openxmlformats.org/officeDocument/2006/relationships/hyperlink" Target="http://locworld.com/feisgiltt2016-cfp/" TargetMode="External"/><Relationship Id="rId4" Type="http://schemas.openxmlformats.org/officeDocument/2006/relationships/hyperlink" Target="https://github.com/oasis-tcs/xliff-omos-jliff" TargetMode="External"/><Relationship Id="rId9" Type="http://schemas.openxmlformats.org/officeDocument/2006/relationships/hyperlink" Target="https://issues.oasis-open.org/browse/XLIF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76821" y="1461874"/>
            <a:ext cx="11193592" cy="882983"/>
          </a:xfrm>
        </p:spPr>
        <p:txBody>
          <a:bodyPr/>
          <a:lstStyle/>
          <a:p>
            <a:r>
              <a:rPr lang="en-US" dirty="0" smtClean="0"/>
              <a:t>Why XLIFF and Why XLIFF 2 ?</a:t>
            </a:r>
            <a:endParaRPr lang="en-US" dirty="0"/>
          </a:p>
        </p:txBody>
      </p:sp>
      <p:sp>
        <p:nvSpPr>
          <p:cNvPr id="6" name="Subtitle 5"/>
          <p:cNvSpPr>
            <a:spLocks noGrp="1"/>
          </p:cNvSpPr>
          <p:nvPr>
            <p:ph type="subTitle" idx="1"/>
          </p:nvPr>
        </p:nvSpPr>
        <p:spPr>
          <a:xfrm>
            <a:off x="2576821" y="2375340"/>
            <a:ext cx="6547321" cy="2325902"/>
          </a:xfrm>
        </p:spPr>
        <p:txBody>
          <a:bodyPr>
            <a:normAutofit fontScale="85000" lnSpcReduction="10000"/>
          </a:bodyPr>
          <a:lstStyle/>
          <a:p>
            <a:r>
              <a:rPr lang="en-US" dirty="0" smtClean="0"/>
              <a:t>David Filip</a:t>
            </a:r>
          </a:p>
          <a:p>
            <a:r>
              <a:rPr lang="ga-IE" dirty="0" smtClean="0"/>
              <a:t>OASIS </a:t>
            </a:r>
            <a:r>
              <a:rPr lang="ga-IE" dirty="0"/>
              <a:t>XLIFF OMOS TC Chair</a:t>
            </a:r>
          </a:p>
          <a:p>
            <a:r>
              <a:rPr lang="ga-IE" dirty="0"/>
              <a:t>OASIS XLIFF TC Secretary, Editor, Liaison Officer</a:t>
            </a:r>
          </a:p>
          <a:p>
            <a:r>
              <a:rPr lang="ga-IE" dirty="0"/>
              <a:t>Spokes Research Fellow</a:t>
            </a:r>
          </a:p>
          <a:p>
            <a:r>
              <a:rPr lang="ga-IE" dirty="0"/>
              <a:t>ADAPT Centre</a:t>
            </a:r>
          </a:p>
          <a:p>
            <a:r>
              <a:rPr lang="ga-IE" dirty="0"/>
              <a:t>KDEG, Trinity College Dublin</a:t>
            </a:r>
          </a:p>
          <a:p>
            <a:endParaRPr lang="en-US" dirty="0"/>
          </a:p>
        </p:txBody>
      </p:sp>
      <p:sp>
        <p:nvSpPr>
          <p:cNvPr id="8" name="Rectangle 4"/>
          <p:cNvSpPr>
            <a:spLocks/>
          </p:cNvSpPr>
          <p:nvPr/>
        </p:nvSpPr>
        <p:spPr bwMode="auto">
          <a:xfrm>
            <a:off x="2777064" y="6568741"/>
            <a:ext cx="8212666" cy="6801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lIns="63500" tIns="63500" rIns="129359" bIns="63500"/>
          <a:lstStyle/>
          <a:p>
            <a:pPr marL="1588"/>
            <a:r>
              <a:rPr lang="en-US" sz="800" dirty="0">
                <a:solidFill>
                  <a:schemeClr val="bg1"/>
                </a:solidFill>
                <a:latin typeface="FS Truman"/>
                <a:cs typeface="FS Truman"/>
              </a:rPr>
              <a:t>The ADAPT Centre is funded under the SFI Research </a:t>
            </a:r>
            <a:r>
              <a:rPr lang="en-US" sz="800" dirty="0" err="1">
                <a:solidFill>
                  <a:schemeClr val="bg1"/>
                </a:solidFill>
                <a:latin typeface="FS Truman"/>
                <a:cs typeface="FS Truman"/>
              </a:rPr>
              <a:t>Centres</a:t>
            </a:r>
            <a:r>
              <a:rPr lang="en-US" sz="800" dirty="0">
                <a:solidFill>
                  <a:schemeClr val="bg1"/>
                </a:solidFill>
                <a:latin typeface="FS Truman"/>
                <a:cs typeface="FS Truman"/>
              </a:rPr>
              <a:t> Programme (Grant 13/RC/2106) and is co-funded under the European Regional Development Fund.</a:t>
            </a:r>
            <a:endParaRPr lang="en-US" sz="800" b="1" dirty="0">
              <a:solidFill>
                <a:schemeClr val="bg1"/>
              </a:solidFill>
              <a:latin typeface="FS Truman"/>
              <a:ea typeface="ヒラギノ角ゴ Pro W3" charset="0"/>
              <a:cs typeface="FS Truman"/>
              <a:sym typeface="Lucida Grande" charset="0"/>
            </a:endParaRPr>
          </a:p>
        </p:txBody>
      </p:sp>
      <p:pic>
        <p:nvPicPr>
          <p:cNvPr id="9" name="Picture 1" descr="ESF Logos_w.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5171" y="6278628"/>
            <a:ext cx="2597362" cy="2745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9942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Bitext</a:t>
            </a:r>
            <a:endParaRPr lang="ga-IE" dirty="0"/>
          </a:p>
        </p:txBody>
      </p:sp>
      <p:sp>
        <p:nvSpPr>
          <p:cNvPr id="3" name="Content Placeholder 2"/>
          <p:cNvSpPr>
            <a:spLocks noGrp="1"/>
          </p:cNvSpPr>
          <p:nvPr>
            <p:ph idx="1"/>
          </p:nvPr>
        </p:nvSpPr>
        <p:spPr>
          <a:xfrm>
            <a:off x="324117" y="1498690"/>
            <a:ext cx="10972800" cy="4634982"/>
          </a:xfrm>
        </p:spPr>
        <p:txBody>
          <a:bodyPr>
            <a:noAutofit/>
          </a:bodyPr>
          <a:lstStyle/>
          <a:p>
            <a:pPr fontAlgn="base"/>
            <a:r>
              <a:rPr lang="nl-NL" sz="2400" dirty="0">
                <a:latin typeface="Courier New" panose="02070309020205020404" pitchFamily="49" charset="0"/>
                <a:cs typeface="Courier New" panose="02070309020205020404" pitchFamily="49" charset="0"/>
              </a:rPr>
              <a:t>msgid </a:t>
            </a:r>
            <a:r>
              <a:rPr lang="nl-NL" sz="2400" dirty="0" smtClean="0">
                <a:latin typeface="Courier New" panose="02070309020205020404" pitchFamily="49" charset="0"/>
                <a:cs typeface="Courier New" panose="02070309020205020404" pitchFamily="49" charset="0"/>
              </a:rPr>
              <a:t>"</a:t>
            </a:r>
            <a:r>
              <a:rPr lang="en-US" sz="2400" dirty="0" err="1"/>
              <a:t>Tyger</a:t>
            </a:r>
            <a:r>
              <a:rPr lang="en-US" sz="2400" dirty="0"/>
              <a:t> </a:t>
            </a:r>
            <a:r>
              <a:rPr lang="en-US" sz="2400" dirty="0" err="1"/>
              <a:t>Tyger</a:t>
            </a:r>
            <a:r>
              <a:rPr lang="en-US" sz="2400" dirty="0"/>
              <a:t>, burning bright</a:t>
            </a:r>
            <a:r>
              <a:rPr lang="en-US" sz="2400" dirty="0" smtClean="0"/>
              <a:t>, </a:t>
            </a:r>
            <a:r>
              <a:rPr lang="nl-NL" sz="2400" dirty="0" smtClean="0">
                <a:latin typeface="Courier New" panose="02070309020205020404" pitchFamily="49" charset="0"/>
                <a:cs typeface="Courier New" panose="02070309020205020404" pitchFamily="49" charset="0"/>
              </a:rPr>
              <a:t>"</a:t>
            </a:r>
            <a:endParaRPr lang="nl-NL" sz="2400" dirty="0">
              <a:latin typeface="Courier New" panose="02070309020205020404" pitchFamily="49" charset="0"/>
              <a:cs typeface="Courier New" panose="02070309020205020404" pitchFamily="49" charset="0"/>
            </a:endParaRPr>
          </a:p>
          <a:p>
            <a:pPr fontAlgn="base"/>
            <a:r>
              <a:rPr lang="nl-NL" sz="2400" dirty="0">
                <a:latin typeface="Courier New" panose="02070309020205020404" pitchFamily="49" charset="0"/>
                <a:cs typeface="Courier New" panose="02070309020205020404" pitchFamily="49" charset="0"/>
              </a:rPr>
              <a:t>msgstr </a:t>
            </a:r>
            <a:r>
              <a:rPr lang="nl-NL" sz="2400" dirty="0" smtClean="0">
                <a:latin typeface="Courier New" panose="02070309020205020404" pitchFamily="49" charset="0"/>
                <a:cs typeface="Courier New" panose="02070309020205020404" pitchFamily="49" charset="0"/>
              </a:rPr>
              <a:t>"</a:t>
            </a:r>
            <a:r>
              <a:rPr lang="en-US" sz="2400" dirty="0" err="1"/>
              <a:t>Tygře</a:t>
            </a:r>
            <a:r>
              <a:rPr lang="en-US" sz="2400" dirty="0"/>
              <a:t>, </a:t>
            </a:r>
            <a:r>
              <a:rPr lang="en-US" sz="2400" dirty="0" err="1"/>
              <a:t>tygře</a:t>
            </a:r>
            <a:r>
              <a:rPr lang="en-US" sz="2400" dirty="0"/>
              <a:t>, </a:t>
            </a:r>
            <a:r>
              <a:rPr lang="en-US" sz="2400" dirty="0" err="1" smtClean="0"/>
              <a:t>ohnivou</a:t>
            </a:r>
            <a:r>
              <a:rPr lang="en-US" sz="2400" dirty="0" smtClean="0"/>
              <a:t> </a:t>
            </a:r>
            <a:r>
              <a:rPr lang="nl-NL" sz="2400" dirty="0" smtClean="0">
                <a:latin typeface="Courier New" panose="02070309020205020404" pitchFamily="49" charset="0"/>
                <a:cs typeface="Courier New" panose="02070309020205020404" pitchFamily="49" charset="0"/>
              </a:rPr>
              <a:t>"</a:t>
            </a:r>
            <a:endParaRPr lang="en-US" sz="2400" dirty="0" smtClean="0">
              <a:latin typeface="Courier New" panose="02070309020205020404" pitchFamily="49" charset="0"/>
              <a:cs typeface="Courier New" panose="02070309020205020404" pitchFamily="49" charset="0"/>
            </a:endParaRPr>
          </a:p>
          <a:p>
            <a:pPr fontAlgn="base"/>
            <a:endParaRPr lang="en-US" sz="2400" dirty="0" smtClean="0">
              <a:latin typeface="Courier New" panose="02070309020205020404" pitchFamily="49" charset="0"/>
              <a:cs typeface="Courier New" panose="02070309020205020404" pitchFamily="49" charset="0"/>
            </a:endParaRPr>
          </a:p>
          <a:p>
            <a:pPr fontAlgn="base"/>
            <a:r>
              <a:rPr lang="nl-NL" sz="2400" dirty="0">
                <a:latin typeface="Courier New" panose="02070309020205020404" pitchFamily="49" charset="0"/>
                <a:cs typeface="Courier New" panose="02070309020205020404" pitchFamily="49" charset="0"/>
              </a:rPr>
              <a:t>msgid </a:t>
            </a:r>
            <a:r>
              <a:rPr lang="nl-NL" sz="2400" dirty="0" smtClean="0">
                <a:latin typeface="Courier New" panose="02070309020205020404" pitchFamily="49" charset="0"/>
                <a:cs typeface="Courier New" panose="02070309020205020404" pitchFamily="49" charset="0"/>
              </a:rPr>
              <a:t>"</a:t>
            </a:r>
            <a:r>
              <a:rPr lang="en-US" sz="2400" dirty="0"/>
              <a:t>In the forests of the night</a:t>
            </a:r>
            <a:r>
              <a:rPr lang="en-US" sz="2400" dirty="0" smtClean="0"/>
              <a:t>; </a:t>
            </a:r>
            <a:r>
              <a:rPr lang="nl-NL" sz="2400" dirty="0" smtClean="0">
                <a:latin typeface="Courier New" panose="02070309020205020404" pitchFamily="49" charset="0"/>
                <a:cs typeface="Courier New" panose="02070309020205020404" pitchFamily="49" charset="0"/>
              </a:rPr>
              <a:t>"</a:t>
            </a:r>
            <a:endParaRPr lang="nl-NL" sz="2400" dirty="0">
              <a:latin typeface="Courier New" panose="02070309020205020404" pitchFamily="49" charset="0"/>
              <a:cs typeface="Courier New" panose="02070309020205020404" pitchFamily="49" charset="0"/>
            </a:endParaRPr>
          </a:p>
          <a:p>
            <a:pPr fontAlgn="base"/>
            <a:r>
              <a:rPr lang="nl-NL" sz="2400" dirty="0">
                <a:latin typeface="Courier New" panose="02070309020205020404" pitchFamily="49" charset="0"/>
                <a:cs typeface="Courier New" panose="02070309020205020404" pitchFamily="49" charset="0"/>
              </a:rPr>
              <a:t>msgstr </a:t>
            </a:r>
            <a:r>
              <a:rPr lang="nl-NL" sz="2400" dirty="0" smtClean="0">
                <a:latin typeface="Courier New" panose="02070309020205020404" pitchFamily="49" charset="0"/>
                <a:cs typeface="Courier New" panose="02070309020205020404" pitchFamily="49" charset="0"/>
              </a:rPr>
              <a:t>"</a:t>
            </a:r>
            <a:r>
              <a:rPr lang="en-US" sz="2400" dirty="0" err="1"/>
              <a:t>září</a:t>
            </a:r>
            <a:r>
              <a:rPr lang="en-US" sz="2400" dirty="0"/>
              <a:t> </a:t>
            </a:r>
            <a:r>
              <a:rPr lang="en-US" sz="2400" dirty="0" err="1"/>
              <a:t>svítíš</a:t>
            </a:r>
            <a:r>
              <a:rPr lang="en-US" sz="2400" dirty="0"/>
              <a:t> </a:t>
            </a:r>
            <a:r>
              <a:rPr lang="en-US" sz="2400" dirty="0" err="1"/>
              <a:t>lesní</a:t>
            </a:r>
            <a:r>
              <a:rPr lang="en-US" sz="2400" dirty="0"/>
              <a:t> </a:t>
            </a:r>
            <a:r>
              <a:rPr lang="en-US" sz="2400" dirty="0" err="1"/>
              <a:t>tmou</a:t>
            </a:r>
            <a:r>
              <a:rPr lang="en-US" sz="2400" dirty="0" smtClean="0"/>
              <a:t>! </a:t>
            </a:r>
            <a:r>
              <a:rPr lang="nl-NL" sz="2400" dirty="0" smtClean="0">
                <a:latin typeface="Courier New" panose="02070309020205020404" pitchFamily="49" charset="0"/>
                <a:cs typeface="Courier New" panose="02070309020205020404" pitchFamily="49" charset="0"/>
              </a:rPr>
              <a:t>"</a:t>
            </a:r>
            <a:endParaRPr lang="en-US" sz="2400" dirty="0">
              <a:latin typeface="Courier New" panose="02070309020205020404" pitchFamily="49" charset="0"/>
              <a:cs typeface="Courier New" panose="02070309020205020404" pitchFamily="49" charset="0"/>
            </a:endParaRPr>
          </a:p>
          <a:p>
            <a:pPr fontAlgn="base"/>
            <a:endParaRPr lang="en-US" sz="2400" dirty="0"/>
          </a:p>
          <a:p>
            <a:pPr fontAlgn="base"/>
            <a:r>
              <a:rPr lang="nl-NL" sz="2400" dirty="0">
                <a:latin typeface="Courier New" panose="02070309020205020404" pitchFamily="49" charset="0"/>
                <a:cs typeface="Courier New" panose="02070309020205020404" pitchFamily="49" charset="0"/>
              </a:rPr>
              <a:t>msgid </a:t>
            </a:r>
            <a:r>
              <a:rPr lang="nl-NL" sz="2400" dirty="0" smtClean="0">
                <a:latin typeface="Courier New" panose="02070309020205020404" pitchFamily="49" charset="0"/>
                <a:cs typeface="Courier New" panose="02070309020205020404" pitchFamily="49" charset="0"/>
              </a:rPr>
              <a:t>"</a:t>
            </a:r>
            <a:r>
              <a:rPr lang="en-US" sz="2400" dirty="0"/>
              <a:t>What immortal hand or eye</a:t>
            </a:r>
            <a:r>
              <a:rPr lang="en-US" sz="2400" dirty="0" smtClean="0"/>
              <a:t>, </a:t>
            </a:r>
            <a:r>
              <a:rPr lang="nl-NL" sz="2400" dirty="0" smtClean="0">
                <a:latin typeface="Courier New" panose="02070309020205020404" pitchFamily="49" charset="0"/>
                <a:cs typeface="Courier New" panose="02070309020205020404" pitchFamily="49" charset="0"/>
              </a:rPr>
              <a:t>"</a:t>
            </a:r>
            <a:endParaRPr lang="nl-NL" sz="2400" dirty="0">
              <a:latin typeface="Courier New" panose="02070309020205020404" pitchFamily="49" charset="0"/>
              <a:cs typeface="Courier New" panose="02070309020205020404" pitchFamily="49" charset="0"/>
            </a:endParaRPr>
          </a:p>
          <a:p>
            <a:pPr fontAlgn="base"/>
            <a:r>
              <a:rPr lang="nl-NL" sz="2400" dirty="0">
                <a:latin typeface="Courier New" panose="02070309020205020404" pitchFamily="49" charset="0"/>
                <a:cs typeface="Courier New" panose="02070309020205020404" pitchFamily="49" charset="0"/>
              </a:rPr>
              <a:t>msgstr </a:t>
            </a:r>
            <a:r>
              <a:rPr lang="nl-NL" sz="2400" dirty="0" smtClean="0">
                <a:latin typeface="Courier New" panose="02070309020205020404" pitchFamily="49" charset="0"/>
                <a:cs typeface="Courier New" panose="02070309020205020404" pitchFamily="49" charset="0"/>
              </a:rPr>
              <a:t>"</a:t>
            </a:r>
            <a:r>
              <a:rPr lang="en-US" sz="2400" dirty="0" err="1"/>
              <a:t>Kdo</a:t>
            </a:r>
            <a:r>
              <a:rPr lang="en-US" sz="2400" dirty="0"/>
              <a:t> ten </a:t>
            </a:r>
            <a:r>
              <a:rPr lang="en-US" sz="2400" dirty="0" err="1"/>
              <a:t>nesmrtelný</a:t>
            </a:r>
            <a:r>
              <a:rPr lang="en-US" sz="2400" dirty="0"/>
              <a:t> </a:t>
            </a:r>
            <a:r>
              <a:rPr lang="en-US" sz="2400" dirty="0" err="1"/>
              <a:t>byl</a:t>
            </a:r>
            <a:r>
              <a:rPr lang="en-US" sz="2400" dirty="0" smtClean="0"/>
              <a:t>, </a:t>
            </a:r>
            <a:r>
              <a:rPr lang="nl-NL" sz="2400" dirty="0" smtClean="0">
                <a:latin typeface="Courier New" panose="02070309020205020404" pitchFamily="49" charset="0"/>
                <a:cs typeface="Courier New" panose="02070309020205020404" pitchFamily="49" charset="0"/>
              </a:rPr>
              <a:t>"</a:t>
            </a:r>
            <a:endParaRPr lang="en-US" sz="2400" dirty="0">
              <a:latin typeface="Courier New" panose="02070309020205020404" pitchFamily="49" charset="0"/>
              <a:cs typeface="Courier New" panose="02070309020205020404" pitchFamily="49" charset="0"/>
            </a:endParaRPr>
          </a:p>
          <a:p>
            <a:pPr fontAlgn="base"/>
            <a:endParaRPr lang="en-US" sz="2400" dirty="0"/>
          </a:p>
          <a:p>
            <a:pPr fontAlgn="base"/>
            <a:r>
              <a:rPr lang="nl-NL" sz="2400" dirty="0">
                <a:latin typeface="Courier New" panose="02070309020205020404" pitchFamily="49" charset="0"/>
                <a:cs typeface="Courier New" panose="02070309020205020404" pitchFamily="49" charset="0"/>
              </a:rPr>
              <a:t>msgid </a:t>
            </a:r>
            <a:r>
              <a:rPr lang="nl-NL" sz="2400" dirty="0" smtClean="0">
                <a:latin typeface="Courier New" panose="02070309020205020404" pitchFamily="49" charset="0"/>
                <a:cs typeface="Courier New" panose="02070309020205020404" pitchFamily="49" charset="0"/>
              </a:rPr>
              <a:t>"</a:t>
            </a:r>
            <a:r>
              <a:rPr lang="en-US" sz="2400" dirty="0"/>
              <a:t>Could frame thy fearful symmetry? </a:t>
            </a:r>
            <a:r>
              <a:rPr lang="nl-NL" sz="2400" dirty="0" smtClean="0">
                <a:latin typeface="Courier New" panose="02070309020205020404" pitchFamily="49" charset="0"/>
                <a:cs typeface="Courier New" panose="02070309020205020404" pitchFamily="49" charset="0"/>
              </a:rPr>
              <a:t>"</a:t>
            </a:r>
            <a:endParaRPr lang="nl-NL" sz="2400" dirty="0">
              <a:latin typeface="Courier New" panose="02070309020205020404" pitchFamily="49" charset="0"/>
              <a:cs typeface="Courier New" panose="02070309020205020404" pitchFamily="49" charset="0"/>
            </a:endParaRPr>
          </a:p>
          <a:p>
            <a:pPr fontAlgn="base"/>
            <a:r>
              <a:rPr lang="nl-NL" sz="2400" dirty="0">
                <a:latin typeface="Courier New" panose="02070309020205020404" pitchFamily="49" charset="0"/>
                <a:cs typeface="Courier New" panose="02070309020205020404" pitchFamily="49" charset="0"/>
              </a:rPr>
              <a:t>msgstr </a:t>
            </a:r>
            <a:r>
              <a:rPr lang="nl-NL" sz="2400" dirty="0" smtClean="0">
                <a:latin typeface="Courier New" panose="02070309020205020404" pitchFamily="49" charset="0"/>
                <a:cs typeface="Courier New" panose="02070309020205020404" pitchFamily="49" charset="0"/>
              </a:rPr>
              <a:t>"</a:t>
            </a:r>
            <a:r>
              <a:rPr lang="en-US" sz="2400" dirty="0" err="1"/>
              <a:t>že</a:t>
            </a:r>
            <a:r>
              <a:rPr lang="en-US" sz="2400" dirty="0"/>
              <a:t> z </a:t>
            </a:r>
            <a:r>
              <a:rPr lang="en-US" sz="2400" dirty="0" err="1"/>
              <a:t>ní</a:t>
            </a:r>
            <a:r>
              <a:rPr lang="en-US" sz="2400" dirty="0"/>
              <a:t> </a:t>
            </a:r>
            <a:r>
              <a:rPr lang="en-US" sz="2400" dirty="0" err="1"/>
              <a:t>tvůj</a:t>
            </a:r>
            <a:r>
              <a:rPr lang="en-US" sz="2400" dirty="0"/>
              <a:t> </a:t>
            </a:r>
            <a:r>
              <a:rPr lang="en-US" sz="2400" dirty="0" err="1"/>
              <a:t>souměr</a:t>
            </a:r>
            <a:r>
              <a:rPr lang="en-US" sz="2400" dirty="0"/>
              <a:t> </a:t>
            </a:r>
            <a:r>
              <a:rPr lang="en-US" sz="2400" dirty="0" err="1"/>
              <a:t>sestrojil</a:t>
            </a:r>
            <a:r>
              <a:rPr lang="en-US" sz="2400" dirty="0"/>
              <a:t>? </a:t>
            </a:r>
            <a:r>
              <a:rPr lang="nl-NL" sz="2400" dirty="0" smtClean="0">
                <a:latin typeface="Courier New" panose="02070309020205020404" pitchFamily="49" charset="0"/>
                <a:cs typeface="Courier New" panose="02070309020205020404" pitchFamily="49" charset="0"/>
              </a:rPr>
              <a:t>"</a:t>
            </a:r>
            <a:endParaRPr lang="en-US" sz="2400" dirty="0"/>
          </a:p>
        </p:txBody>
      </p:sp>
    </p:spTree>
    <p:extLst>
      <p:ext uri="{BB962C8B-B14F-4D97-AF65-F5344CB8AC3E}">
        <p14:creationId xmlns:p14="http://schemas.microsoft.com/office/powerpoint/2010/main" val="1370946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Bitext</a:t>
            </a:r>
            <a:endParaRPr lang="ga-IE" dirty="0"/>
          </a:p>
        </p:txBody>
      </p:sp>
      <p:sp>
        <p:nvSpPr>
          <p:cNvPr id="3" name="Content Placeholder 2"/>
          <p:cNvSpPr>
            <a:spLocks noGrp="1"/>
          </p:cNvSpPr>
          <p:nvPr>
            <p:ph idx="1"/>
          </p:nvPr>
        </p:nvSpPr>
        <p:spPr>
          <a:xfrm>
            <a:off x="324117" y="1498690"/>
            <a:ext cx="10972800" cy="4665804"/>
          </a:xfrm>
        </p:spPr>
        <p:txBody>
          <a:bodyPr>
            <a:normAutofit lnSpcReduction="10000"/>
          </a:bodyPr>
          <a:lstStyle/>
          <a:p>
            <a:pPr fontAlgn="base"/>
            <a:r>
              <a:rPr lang="en-US" sz="2400" dirty="0" smtClean="0">
                <a:latin typeface="Courier New" panose="02070309020205020404" pitchFamily="49" charset="0"/>
                <a:cs typeface="Courier New" panose="02070309020205020404" pitchFamily="49" charset="0"/>
              </a:rPr>
              <a:t>&lt;source </a:t>
            </a:r>
            <a:r>
              <a:rPr lang="en-US" sz="2400" dirty="0" err="1" smtClean="0">
                <a:latin typeface="Courier New" panose="02070309020205020404" pitchFamily="49" charset="0"/>
                <a:cs typeface="Courier New" panose="02070309020205020404" pitchFamily="49" charset="0"/>
              </a:rPr>
              <a:t>xml:lang</a:t>
            </a:r>
            <a:r>
              <a:rPr lang="en-US" sz="2400" dirty="0" smtClean="0">
                <a:latin typeface="Courier New" panose="02070309020205020404" pitchFamily="49" charset="0"/>
                <a:cs typeface="Courier New" panose="02070309020205020404" pitchFamily="49" charset="0"/>
              </a:rPr>
              <a:t>=</a:t>
            </a:r>
            <a:r>
              <a:rPr lang="nl-NL" sz="2800" dirty="0">
                <a:latin typeface="Courier New" panose="02070309020205020404" pitchFamily="49" charset="0"/>
                <a:cs typeface="Courier New" panose="02070309020205020404" pitchFamily="49" charset="0"/>
              </a:rPr>
              <a:t> </a:t>
            </a:r>
            <a:r>
              <a:rPr lang="nl-NL" sz="2800" dirty="0" smtClean="0">
                <a:latin typeface="Courier New" panose="02070309020205020404" pitchFamily="49" charset="0"/>
                <a:cs typeface="Courier New" panose="02070309020205020404" pitchFamily="49" charset="0"/>
              </a:rPr>
              <a:t>"</a:t>
            </a:r>
            <a:r>
              <a:rPr lang="en-US" sz="2400" dirty="0" smtClean="0">
                <a:latin typeface="Courier New" panose="02070309020205020404" pitchFamily="49" charset="0"/>
                <a:cs typeface="Courier New" panose="02070309020205020404" pitchFamily="49" charset="0"/>
              </a:rPr>
              <a:t>EN</a:t>
            </a:r>
            <a:r>
              <a:rPr lang="nl-NL" sz="2800" b="1" dirty="0" smtClean="0">
                <a:latin typeface="Courier New" panose="02070309020205020404" pitchFamily="49" charset="0"/>
                <a:cs typeface="Courier New" panose="02070309020205020404" pitchFamily="49" charset="0"/>
              </a:rPr>
              <a:t>"</a:t>
            </a:r>
            <a:r>
              <a:rPr lang="en-US" sz="2400" dirty="0" smtClean="0">
                <a:latin typeface="Courier New" panose="02070309020205020404" pitchFamily="49" charset="0"/>
                <a:cs typeface="Courier New" panose="02070309020205020404" pitchFamily="49" charset="0"/>
              </a:rPr>
              <a:t>&gt;</a:t>
            </a:r>
            <a:r>
              <a:rPr lang="en-US" sz="2400" dirty="0" err="1" smtClean="0"/>
              <a:t>Tyger</a:t>
            </a:r>
            <a:r>
              <a:rPr lang="en-US" sz="2400" dirty="0" smtClean="0"/>
              <a:t> </a:t>
            </a:r>
            <a:r>
              <a:rPr lang="en-US" sz="2400" dirty="0" err="1"/>
              <a:t>Tyger</a:t>
            </a:r>
            <a:r>
              <a:rPr lang="en-US" sz="2400" dirty="0"/>
              <a:t>, burning bright</a:t>
            </a:r>
            <a:r>
              <a:rPr lang="en-US" sz="2400" dirty="0" smtClean="0"/>
              <a:t>, </a:t>
            </a:r>
            <a:r>
              <a:rPr lang="en-US" sz="2400" dirty="0">
                <a:latin typeface="Courier New" panose="02070309020205020404" pitchFamily="49" charset="0"/>
                <a:cs typeface="Courier New" panose="02070309020205020404" pitchFamily="49" charset="0"/>
              </a:rPr>
              <a:t>&lt;/source&gt;</a:t>
            </a:r>
            <a:r>
              <a:rPr lang="en-US" sz="2400" dirty="0"/>
              <a:t> </a:t>
            </a:r>
            <a:br>
              <a:rPr lang="en-US" sz="2400" dirty="0"/>
            </a:br>
            <a:r>
              <a:rPr lang="en-US" sz="2400" dirty="0">
                <a:latin typeface="Courier New" panose="02070309020205020404" pitchFamily="49" charset="0"/>
                <a:cs typeface="Courier New" panose="02070309020205020404" pitchFamily="49" charset="0"/>
              </a:rPr>
              <a:t>&lt;</a:t>
            </a:r>
            <a:r>
              <a:rPr lang="en-US" sz="2400" dirty="0" smtClean="0">
                <a:latin typeface="Courier New" panose="02070309020205020404" pitchFamily="49" charset="0"/>
                <a:cs typeface="Courier New" panose="02070309020205020404" pitchFamily="49" charset="0"/>
              </a:rPr>
              <a:t>target </a:t>
            </a:r>
            <a:r>
              <a:rPr lang="en-US" sz="2400" dirty="0" err="1">
                <a:latin typeface="Courier New" panose="02070309020205020404" pitchFamily="49" charset="0"/>
                <a:cs typeface="Courier New" panose="02070309020205020404" pitchFamily="49" charset="0"/>
              </a:rPr>
              <a:t>xml:lang</a:t>
            </a:r>
            <a:r>
              <a:rPr lang="en-US" sz="2400" dirty="0" smtClean="0">
                <a:latin typeface="Courier New" panose="02070309020205020404" pitchFamily="49" charset="0"/>
                <a:cs typeface="Courier New" panose="02070309020205020404" pitchFamily="49" charset="0"/>
              </a:rPr>
              <a:t>=</a:t>
            </a:r>
            <a:r>
              <a:rPr lang="nl-NL" sz="2400" dirty="0">
                <a:latin typeface="Courier New" panose="02070309020205020404" pitchFamily="49" charset="0"/>
                <a:cs typeface="Courier New" panose="02070309020205020404" pitchFamily="49" charset="0"/>
              </a:rPr>
              <a:t> </a:t>
            </a:r>
            <a:r>
              <a:rPr lang="nl-NL" sz="2400" dirty="0" smtClean="0">
                <a:latin typeface="Courier New" panose="02070309020205020404" pitchFamily="49" charset="0"/>
                <a:cs typeface="Courier New" panose="02070309020205020404" pitchFamily="49" charset="0"/>
              </a:rPr>
              <a:t>"</a:t>
            </a:r>
            <a:r>
              <a:rPr lang="en-US" sz="2400" dirty="0" smtClean="0">
                <a:latin typeface="Courier New" panose="02070309020205020404" pitchFamily="49" charset="0"/>
                <a:cs typeface="Courier New" panose="02070309020205020404" pitchFamily="49" charset="0"/>
              </a:rPr>
              <a:t>CS</a:t>
            </a:r>
            <a:r>
              <a:rPr lang="nl-NL" sz="2400" dirty="0" smtClean="0">
                <a:latin typeface="Courier New" panose="02070309020205020404" pitchFamily="49" charset="0"/>
                <a:cs typeface="Courier New" panose="02070309020205020404" pitchFamily="49" charset="0"/>
              </a:rPr>
              <a:t>"</a:t>
            </a:r>
            <a:r>
              <a:rPr lang="en-US" sz="2400" dirty="0" smtClean="0">
                <a:latin typeface="Courier New" panose="02070309020205020404" pitchFamily="49" charset="0"/>
                <a:cs typeface="Courier New" panose="02070309020205020404" pitchFamily="49" charset="0"/>
              </a:rPr>
              <a:t>&gt;</a:t>
            </a:r>
            <a:r>
              <a:rPr lang="en-US" sz="2400" dirty="0" err="1" smtClean="0"/>
              <a:t>Tygře</a:t>
            </a:r>
            <a:r>
              <a:rPr lang="en-US" sz="2400" dirty="0"/>
              <a:t>, </a:t>
            </a:r>
            <a:r>
              <a:rPr lang="en-US" sz="2400" dirty="0" err="1"/>
              <a:t>tygře</a:t>
            </a:r>
            <a:r>
              <a:rPr lang="en-US" sz="2400" dirty="0"/>
              <a:t>, </a:t>
            </a:r>
            <a:r>
              <a:rPr lang="en-US" sz="2400" dirty="0" err="1" smtClean="0"/>
              <a:t>ohnivou</a:t>
            </a:r>
            <a:r>
              <a:rPr lang="en-US" sz="2400" dirty="0" smtClean="0"/>
              <a:t> </a:t>
            </a:r>
            <a:r>
              <a:rPr lang="en-US" sz="2400" dirty="0">
                <a:latin typeface="Courier New" panose="02070309020205020404" pitchFamily="49" charset="0"/>
                <a:cs typeface="Courier New" panose="02070309020205020404" pitchFamily="49" charset="0"/>
              </a:rPr>
              <a:t>&lt;/target&gt;</a:t>
            </a:r>
            <a:endParaRPr lang="en-US" sz="2400" dirty="0"/>
          </a:p>
          <a:p>
            <a:pPr fontAlgn="base"/>
            <a:endParaRPr lang="en-US" sz="2400" dirty="0"/>
          </a:p>
          <a:p>
            <a:pPr fontAlgn="base"/>
            <a:r>
              <a:rPr lang="en-US" sz="2400" dirty="0">
                <a:latin typeface="Courier New" panose="02070309020205020404" pitchFamily="49" charset="0"/>
                <a:cs typeface="Courier New" panose="02070309020205020404" pitchFamily="49" charset="0"/>
              </a:rPr>
              <a:t>&lt;source </a:t>
            </a:r>
            <a:r>
              <a:rPr lang="en-US" sz="2400" dirty="0" err="1">
                <a:latin typeface="Courier New" panose="02070309020205020404" pitchFamily="49" charset="0"/>
                <a:cs typeface="Courier New" panose="02070309020205020404" pitchFamily="49" charset="0"/>
              </a:rPr>
              <a:t>xml:lang</a:t>
            </a:r>
            <a:r>
              <a:rPr lang="en-US" sz="2400" dirty="0" smtClean="0">
                <a:latin typeface="Courier New" panose="02070309020205020404" pitchFamily="49" charset="0"/>
                <a:cs typeface="Courier New" panose="02070309020205020404" pitchFamily="49" charset="0"/>
              </a:rPr>
              <a:t>="EN"&gt;</a:t>
            </a:r>
            <a:r>
              <a:rPr lang="en-US" sz="2400" dirty="0" smtClean="0"/>
              <a:t>In </a:t>
            </a:r>
            <a:r>
              <a:rPr lang="en-US" sz="2400" dirty="0"/>
              <a:t>the forests of the night</a:t>
            </a:r>
            <a:r>
              <a:rPr lang="en-US" sz="2400" dirty="0" smtClean="0"/>
              <a:t>; </a:t>
            </a:r>
            <a:r>
              <a:rPr lang="en-US" sz="2400" dirty="0">
                <a:latin typeface="Courier New" panose="02070309020205020404" pitchFamily="49" charset="0"/>
                <a:cs typeface="Courier New" panose="02070309020205020404" pitchFamily="49" charset="0"/>
              </a:rPr>
              <a:t>&lt;/source&gt;</a:t>
            </a:r>
            <a:br>
              <a:rPr lang="en-US" sz="2400" dirty="0">
                <a:latin typeface="Courier New" panose="02070309020205020404" pitchFamily="49" charset="0"/>
                <a:cs typeface="Courier New" panose="02070309020205020404" pitchFamily="49" charset="0"/>
              </a:rPr>
            </a:br>
            <a:r>
              <a:rPr lang="en-US" sz="2400" dirty="0">
                <a:latin typeface="Courier New" panose="02070309020205020404" pitchFamily="49" charset="0"/>
                <a:cs typeface="Courier New" panose="02070309020205020404" pitchFamily="49" charset="0"/>
              </a:rPr>
              <a:t>&lt;target </a:t>
            </a:r>
            <a:r>
              <a:rPr lang="en-US" sz="2400" dirty="0" err="1">
                <a:latin typeface="Courier New" panose="02070309020205020404" pitchFamily="49" charset="0"/>
                <a:cs typeface="Courier New" panose="02070309020205020404" pitchFamily="49" charset="0"/>
              </a:rPr>
              <a:t>xml:lang</a:t>
            </a:r>
            <a:r>
              <a:rPr lang="en-US" sz="2400" dirty="0" smtClean="0">
                <a:latin typeface="Courier New" panose="02070309020205020404" pitchFamily="49" charset="0"/>
                <a:cs typeface="Courier New" panose="02070309020205020404" pitchFamily="49" charset="0"/>
              </a:rPr>
              <a:t>="CS"&gt;</a:t>
            </a:r>
            <a:r>
              <a:rPr lang="en-US" sz="2400" dirty="0" err="1" smtClean="0"/>
              <a:t>září</a:t>
            </a:r>
            <a:r>
              <a:rPr lang="en-US" sz="2400" dirty="0" smtClean="0"/>
              <a:t> </a:t>
            </a:r>
            <a:r>
              <a:rPr lang="en-US" sz="2400" dirty="0" err="1"/>
              <a:t>svítíš</a:t>
            </a:r>
            <a:r>
              <a:rPr lang="en-US" sz="2400" dirty="0"/>
              <a:t> </a:t>
            </a:r>
            <a:r>
              <a:rPr lang="en-US" sz="2400" dirty="0" err="1"/>
              <a:t>lesní</a:t>
            </a:r>
            <a:r>
              <a:rPr lang="en-US" sz="2400" dirty="0"/>
              <a:t> </a:t>
            </a:r>
            <a:r>
              <a:rPr lang="en-US" sz="2400" dirty="0" err="1"/>
              <a:t>tmou</a:t>
            </a:r>
            <a:r>
              <a:rPr lang="en-US" sz="2400" dirty="0" smtClean="0"/>
              <a:t>! </a:t>
            </a:r>
            <a:r>
              <a:rPr lang="en-US" sz="2400" dirty="0" smtClean="0">
                <a:latin typeface="Courier New" panose="02070309020205020404" pitchFamily="49" charset="0"/>
                <a:cs typeface="Courier New" panose="02070309020205020404" pitchFamily="49" charset="0"/>
              </a:rPr>
              <a:t>&lt;/target&gt;</a:t>
            </a:r>
            <a:endParaRPr lang="en-US" sz="2400" dirty="0">
              <a:latin typeface="Courier New" panose="02070309020205020404" pitchFamily="49" charset="0"/>
              <a:cs typeface="Courier New" panose="02070309020205020404" pitchFamily="49" charset="0"/>
            </a:endParaRPr>
          </a:p>
          <a:p>
            <a:pPr fontAlgn="base"/>
            <a:endParaRPr lang="en-US" sz="2400" dirty="0"/>
          </a:p>
          <a:p>
            <a:pPr fontAlgn="base"/>
            <a:r>
              <a:rPr lang="en-US" sz="2400" dirty="0">
                <a:latin typeface="Courier New" panose="02070309020205020404" pitchFamily="49" charset="0"/>
                <a:cs typeface="Courier New" panose="02070309020205020404" pitchFamily="49" charset="0"/>
              </a:rPr>
              <a:t>&lt;source </a:t>
            </a:r>
            <a:r>
              <a:rPr lang="en-US" sz="2400" dirty="0" err="1">
                <a:latin typeface="Courier New" panose="02070309020205020404" pitchFamily="49" charset="0"/>
                <a:cs typeface="Courier New" panose="02070309020205020404" pitchFamily="49" charset="0"/>
              </a:rPr>
              <a:t>xml:lang</a:t>
            </a:r>
            <a:r>
              <a:rPr lang="en-US" sz="2400" dirty="0" smtClean="0">
                <a:latin typeface="Courier New" panose="02070309020205020404" pitchFamily="49" charset="0"/>
                <a:cs typeface="Courier New" panose="02070309020205020404" pitchFamily="49" charset="0"/>
              </a:rPr>
              <a:t>="EN"&gt;</a:t>
            </a:r>
            <a:r>
              <a:rPr lang="en-US" sz="2400" dirty="0" smtClean="0"/>
              <a:t>What </a:t>
            </a:r>
            <a:r>
              <a:rPr lang="en-US" sz="2400" dirty="0"/>
              <a:t>immortal hand or eye</a:t>
            </a:r>
            <a:r>
              <a:rPr lang="en-US" sz="2400" dirty="0" smtClean="0"/>
              <a:t>,</a:t>
            </a:r>
            <a:r>
              <a:rPr lang="en-US" sz="2400" dirty="0"/>
              <a:t> </a:t>
            </a:r>
            <a:r>
              <a:rPr lang="en-US" sz="2400" dirty="0">
                <a:latin typeface="Courier New" panose="02070309020205020404" pitchFamily="49" charset="0"/>
                <a:cs typeface="Courier New" panose="02070309020205020404" pitchFamily="49" charset="0"/>
              </a:rPr>
              <a:t>&lt;/source&gt;</a:t>
            </a:r>
            <a:r>
              <a:rPr lang="en-US" sz="2400" dirty="0"/>
              <a:t> </a:t>
            </a:r>
            <a:br>
              <a:rPr lang="en-US" sz="2400" dirty="0"/>
            </a:br>
            <a:r>
              <a:rPr lang="en-US" sz="2400" dirty="0">
                <a:latin typeface="Courier New" panose="02070309020205020404" pitchFamily="49" charset="0"/>
                <a:cs typeface="Courier New" panose="02070309020205020404" pitchFamily="49" charset="0"/>
              </a:rPr>
              <a:t>&lt;target </a:t>
            </a:r>
            <a:r>
              <a:rPr lang="en-US" sz="2400" dirty="0" err="1">
                <a:latin typeface="Courier New" panose="02070309020205020404" pitchFamily="49" charset="0"/>
                <a:cs typeface="Courier New" panose="02070309020205020404" pitchFamily="49" charset="0"/>
              </a:rPr>
              <a:t>xml:lang</a:t>
            </a:r>
            <a:r>
              <a:rPr lang="en-US" sz="2400" dirty="0" smtClean="0">
                <a:latin typeface="Courier New" panose="02070309020205020404" pitchFamily="49" charset="0"/>
                <a:cs typeface="Courier New" panose="02070309020205020404" pitchFamily="49" charset="0"/>
              </a:rPr>
              <a:t>="CS"&gt;</a:t>
            </a:r>
            <a:r>
              <a:rPr lang="en-US" sz="2400" dirty="0" err="1" smtClean="0"/>
              <a:t>Kdo</a:t>
            </a:r>
            <a:r>
              <a:rPr lang="en-US" sz="2400" dirty="0" smtClean="0"/>
              <a:t> </a:t>
            </a:r>
            <a:r>
              <a:rPr lang="en-US" sz="2400" dirty="0"/>
              <a:t>ten </a:t>
            </a:r>
            <a:r>
              <a:rPr lang="en-US" sz="2400" dirty="0" err="1"/>
              <a:t>nesmrtelný</a:t>
            </a:r>
            <a:r>
              <a:rPr lang="en-US" sz="2400" dirty="0"/>
              <a:t> </a:t>
            </a:r>
            <a:r>
              <a:rPr lang="en-US" sz="2400" dirty="0" err="1"/>
              <a:t>byl</a:t>
            </a:r>
            <a:r>
              <a:rPr lang="en-US" sz="2400" dirty="0" smtClean="0"/>
              <a:t>, </a:t>
            </a:r>
            <a:r>
              <a:rPr lang="en-US" sz="2400" dirty="0">
                <a:latin typeface="Courier New" panose="02070309020205020404" pitchFamily="49" charset="0"/>
                <a:cs typeface="Courier New" panose="02070309020205020404" pitchFamily="49" charset="0"/>
              </a:rPr>
              <a:t>&lt;/target&gt;</a:t>
            </a:r>
            <a:endParaRPr lang="en-US" sz="2400" dirty="0"/>
          </a:p>
          <a:p>
            <a:pPr fontAlgn="base"/>
            <a:endParaRPr lang="en-US" sz="2400" dirty="0"/>
          </a:p>
          <a:p>
            <a:pPr fontAlgn="base"/>
            <a:r>
              <a:rPr lang="en-US" sz="2400" dirty="0">
                <a:latin typeface="Courier New" panose="02070309020205020404" pitchFamily="49" charset="0"/>
                <a:cs typeface="Courier New" panose="02070309020205020404" pitchFamily="49" charset="0"/>
              </a:rPr>
              <a:t>&lt;source </a:t>
            </a:r>
            <a:r>
              <a:rPr lang="en-US" sz="2400" dirty="0" err="1">
                <a:latin typeface="Courier New" panose="02070309020205020404" pitchFamily="49" charset="0"/>
                <a:cs typeface="Courier New" panose="02070309020205020404" pitchFamily="49" charset="0"/>
              </a:rPr>
              <a:t>xml:lang</a:t>
            </a:r>
            <a:r>
              <a:rPr lang="en-US" sz="2400" dirty="0" smtClean="0">
                <a:latin typeface="Courier New" panose="02070309020205020404" pitchFamily="49" charset="0"/>
                <a:cs typeface="Courier New" panose="02070309020205020404" pitchFamily="49" charset="0"/>
              </a:rPr>
              <a:t>="EN"&gt;</a:t>
            </a:r>
            <a:r>
              <a:rPr lang="en-US" sz="2400" dirty="0" smtClean="0"/>
              <a:t>Could </a:t>
            </a:r>
            <a:r>
              <a:rPr lang="en-US" sz="2400" dirty="0"/>
              <a:t>frame thy fearful symmetry</a:t>
            </a:r>
            <a:r>
              <a:rPr lang="en-US" sz="2400" dirty="0" smtClean="0"/>
              <a:t>?</a:t>
            </a:r>
            <a:r>
              <a:rPr lang="en-US" sz="2400" dirty="0"/>
              <a:t> </a:t>
            </a:r>
            <a:r>
              <a:rPr lang="en-US" sz="2400" dirty="0">
                <a:latin typeface="Courier New" panose="02070309020205020404" pitchFamily="49" charset="0"/>
                <a:cs typeface="Courier New" panose="02070309020205020404" pitchFamily="49" charset="0"/>
              </a:rPr>
              <a:t>&lt;/source&gt;</a:t>
            </a:r>
            <a:r>
              <a:rPr lang="en-US" sz="2400" dirty="0"/>
              <a:t> </a:t>
            </a:r>
          </a:p>
          <a:p>
            <a:pPr fontAlgn="base"/>
            <a:r>
              <a:rPr lang="en-US" sz="2400" dirty="0">
                <a:latin typeface="Courier New" panose="02070309020205020404" pitchFamily="49" charset="0"/>
                <a:cs typeface="Courier New" panose="02070309020205020404" pitchFamily="49" charset="0"/>
              </a:rPr>
              <a:t>&lt;target </a:t>
            </a:r>
            <a:r>
              <a:rPr lang="en-US" sz="2400" dirty="0" err="1">
                <a:latin typeface="Courier New" panose="02070309020205020404" pitchFamily="49" charset="0"/>
                <a:cs typeface="Courier New" panose="02070309020205020404" pitchFamily="49" charset="0"/>
              </a:rPr>
              <a:t>xml:lang</a:t>
            </a:r>
            <a:r>
              <a:rPr lang="en-US" sz="2400" dirty="0" smtClean="0">
                <a:latin typeface="Courier New" panose="02070309020205020404" pitchFamily="49" charset="0"/>
                <a:cs typeface="Courier New" panose="02070309020205020404" pitchFamily="49" charset="0"/>
              </a:rPr>
              <a:t>="CS"&gt;</a:t>
            </a:r>
            <a:r>
              <a:rPr lang="en-US" sz="2400" dirty="0" err="1" smtClean="0"/>
              <a:t>že</a:t>
            </a:r>
            <a:r>
              <a:rPr lang="en-US" sz="2400" dirty="0" smtClean="0"/>
              <a:t> </a:t>
            </a:r>
            <a:r>
              <a:rPr lang="en-US" sz="2400" dirty="0"/>
              <a:t>z </a:t>
            </a:r>
            <a:r>
              <a:rPr lang="en-US" sz="2400" dirty="0" err="1"/>
              <a:t>ní</a:t>
            </a:r>
            <a:r>
              <a:rPr lang="en-US" sz="2400" dirty="0"/>
              <a:t> </a:t>
            </a:r>
            <a:r>
              <a:rPr lang="en-US" sz="2400" dirty="0" err="1"/>
              <a:t>tvůj</a:t>
            </a:r>
            <a:r>
              <a:rPr lang="en-US" sz="2400" dirty="0"/>
              <a:t> </a:t>
            </a:r>
            <a:r>
              <a:rPr lang="en-US" sz="2400" dirty="0" err="1"/>
              <a:t>souměr</a:t>
            </a:r>
            <a:r>
              <a:rPr lang="en-US" sz="2400" dirty="0"/>
              <a:t> </a:t>
            </a:r>
            <a:r>
              <a:rPr lang="en-US" sz="2400" dirty="0" err="1"/>
              <a:t>sestrojil</a:t>
            </a:r>
            <a:r>
              <a:rPr lang="en-US" sz="2400" dirty="0" smtClean="0"/>
              <a:t>? </a:t>
            </a:r>
            <a:r>
              <a:rPr lang="en-US" sz="2400" dirty="0">
                <a:latin typeface="Courier New" panose="02070309020205020404" pitchFamily="49" charset="0"/>
                <a:cs typeface="Courier New" panose="02070309020205020404" pitchFamily="49" charset="0"/>
              </a:rPr>
              <a:t>&lt;/target&gt;</a:t>
            </a:r>
            <a:endParaRPr lang="en-US" sz="2400" dirty="0"/>
          </a:p>
          <a:p>
            <a:endParaRPr lang="ga-IE" dirty="0"/>
          </a:p>
        </p:txBody>
      </p:sp>
    </p:spTree>
    <p:extLst>
      <p:ext uri="{BB962C8B-B14F-4D97-AF65-F5344CB8AC3E}">
        <p14:creationId xmlns:p14="http://schemas.microsoft.com/office/powerpoint/2010/main" val="36135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Bitext</a:t>
            </a:r>
            <a:endParaRPr lang="ga-IE" dirty="0"/>
          </a:p>
        </p:txBody>
      </p:sp>
      <p:sp>
        <p:nvSpPr>
          <p:cNvPr id="3" name="Content Placeholder 2"/>
          <p:cNvSpPr>
            <a:spLocks noGrp="1"/>
          </p:cNvSpPr>
          <p:nvPr>
            <p:ph idx="1"/>
          </p:nvPr>
        </p:nvSpPr>
        <p:spPr>
          <a:xfrm>
            <a:off x="324117" y="932155"/>
            <a:ext cx="10972800" cy="5433133"/>
          </a:xfrm>
        </p:spPr>
        <p:txBody>
          <a:bodyPr>
            <a:noAutofit/>
          </a:bodyPr>
          <a:lstStyle/>
          <a:p>
            <a:pPr fontAlgn="base">
              <a:lnSpc>
                <a:spcPct val="90000"/>
              </a:lnSpc>
            </a:pPr>
            <a:r>
              <a:rPr lang="en-US" sz="1900" dirty="0" smtClean="0">
                <a:latin typeface="Courier New" panose="02070309020205020404" pitchFamily="49" charset="0"/>
                <a:cs typeface="Courier New" panose="02070309020205020404" pitchFamily="49" charset="0"/>
              </a:rPr>
              <a:t>&lt;unit id=1&gt;</a:t>
            </a:r>
          </a:p>
          <a:p>
            <a:pPr fontAlgn="base">
              <a:lnSpc>
                <a:spcPct val="90000"/>
              </a:lnSpc>
            </a:pPr>
            <a:r>
              <a:rPr lang="en-US" sz="1900" dirty="0" smtClean="0">
                <a:latin typeface="Courier New" panose="02070309020205020404" pitchFamily="49" charset="0"/>
                <a:cs typeface="Courier New" panose="02070309020205020404" pitchFamily="49" charset="0"/>
              </a:rPr>
              <a:t>	&lt;</a:t>
            </a:r>
            <a:r>
              <a:rPr lang="en-US" sz="1900" dirty="0">
                <a:latin typeface="Courier New" panose="02070309020205020404" pitchFamily="49" charset="0"/>
                <a:cs typeface="Courier New" panose="02070309020205020404" pitchFamily="49" charset="0"/>
              </a:rPr>
              <a:t>segment&gt;</a:t>
            </a:r>
            <a:endParaRPr lang="en-US" sz="1900" dirty="0" smtClean="0">
              <a:latin typeface="Courier New" panose="02070309020205020404" pitchFamily="49" charset="0"/>
              <a:cs typeface="Courier New" panose="02070309020205020404" pitchFamily="49" charset="0"/>
            </a:endParaRPr>
          </a:p>
          <a:p>
            <a:pPr fontAlgn="base">
              <a:lnSpc>
                <a:spcPct val="90000"/>
              </a:lnSpc>
            </a:pPr>
            <a:r>
              <a:rPr lang="en-US" sz="1900" dirty="0" smtClean="0">
                <a:latin typeface="Courier New" panose="02070309020205020404" pitchFamily="49" charset="0"/>
                <a:cs typeface="Courier New" panose="02070309020205020404" pitchFamily="49" charset="0"/>
              </a:rPr>
              <a:t>		&lt;source </a:t>
            </a:r>
            <a:r>
              <a:rPr lang="en-US" sz="1900" dirty="0" err="1" smtClean="0">
                <a:latin typeface="Courier New" panose="02070309020205020404" pitchFamily="49" charset="0"/>
                <a:cs typeface="Courier New" panose="02070309020205020404" pitchFamily="49" charset="0"/>
              </a:rPr>
              <a:t>xml:lang</a:t>
            </a:r>
            <a:r>
              <a:rPr lang="en-US" sz="1900" dirty="0" smtClean="0">
                <a:latin typeface="Courier New" panose="02070309020205020404" pitchFamily="49" charset="0"/>
                <a:cs typeface="Courier New" panose="02070309020205020404" pitchFamily="49" charset="0"/>
              </a:rPr>
              <a:t>="EN"&gt;</a:t>
            </a:r>
            <a:r>
              <a:rPr lang="en-US" sz="1900" dirty="0" err="1" smtClean="0"/>
              <a:t>Tyger</a:t>
            </a:r>
            <a:r>
              <a:rPr lang="en-US" sz="1900" dirty="0" smtClean="0"/>
              <a:t> </a:t>
            </a:r>
            <a:r>
              <a:rPr lang="en-US" sz="1900" dirty="0" err="1"/>
              <a:t>Tyger</a:t>
            </a:r>
            <a:r>
              <a:rPr lang="en-US" sz="1900" dirty="0"/>
              <a:t>, burning bright</a:t>
            </a:r>
            <a:r>
              <a:rPr lang="en-US" sz="1900" dirty="0" smtClean="0"/>
              <a:t>, </a:t>
            </a:r>
            <a:r>
              <a:rPr lang="en-US" sz="1900" dirty="0">
                <a:latin typeface="Courier New" panose="02070309020205020404" pitchFamily="49" charset="0"/>
                <a:cs typeface="Courier New" panose="02070309020205020404" pitchFamily="49" charset="0"/>
              </a:rPr>
              <a:t>&lt;/source&gt;</a:t>
            </a:r>
            <a:r>
              <a:rPr lang="en-US" sz="1900" dirty="0"/>
              <a:t> </a:t>
            </a:r>
            <a:br>
              <a:rPr lang="en-US" sz="1900" dirty="0"/>
            </a:br>
            <a:r>
              <a:rPr lang="en-US" sz="1900" dirty="0" smtClean="0"/>
              <a:t>		</a:t>
            </a:r>
            <a:r>
              <a:rPr lang="en-US" sz="1900" dirty="0" smtClean="0">
                <a:latin typeface="Courier New" panose="02070309020205020404" pitchFamily="49" charset="0"/>
                <a:cs typeface="Courier New" panose="02070309020205020404" pitchFamily="49" charset="0"/>
              </a:rPr>
              <a:t>&lt;target </a:t>
            </a:r>
            <a:r>
              <a:rPr lang="en-US" sz="1900" dirty="0" err="1">
                <a:latin typeface="Courier New" panose="02070309020205020404" pitchFamily="49" charset="0"/>
                <a:cs typeface="Courier New" panose="02070309020205020404" pitchFamily="49" charset="0"/>
              </a:rPr>
              <a:t>xml:lang</a:t>
            </a:r>
            <a:r>
              <a:rPr lang="en-US" sz="1900" dirty="0" smtClean="0">
                <a:latin typeface="Courier New" panose="02070309020205020404" pitchFamily="49" charset="0"/>
                <a:cs typeface="Courier New" panose="02070309020205020404" pitchFamily="49" charset="0"/>
              </a:rPr>
              <a:t>="CS"&gt;</a:t>
            </a:r>
            <a:r>
              <a:rPr lang="en-US" sz="1900" dirty="0" err="1" smtClean="0"/>
              <a:t>Tygře</a:t>
            </a:r>
            <a:r>
              <a:rPr lang="en-US" sz="1900" dirty="0"/>
              <a:t>, </a:t>
            </a:r>
            <a:r>
              <a:rPr lang="en-US" sz="1900" dirty="0" err="1"/>
              <a:t>tygře</a:t>
            </a:r>
            <a:r>
              <a:rPr lang="en-US" sz="1900" dirty="0"/>
              <a:t>, </a:t>
            </a:r>
            <a:r>
              <a:rPr lang="en-US" sz="1900" dirty="0" err="1" smtClean="0"/>
              <a:t>ohnivou</a:t>
            </a:r>
            <a:r>
              <a:rPr lang="en-US" sz="1900" dirty="0" smtClean="0"/>
              <a:t> </a:t>
            </a:r>
            <a:r>
              <a:rPr lang="en-US" sz="1900" dirty="0">
                <a:latin typeface="Courier New" panose="02070309020205020404" pitchFamily="49" charset="0"/>
                <a:cs typeface="Courier New" panose="02070309020205020404" pitchFamily="49" charset="0"/>
              </a:rPr>
              <a:t>&lt;/target&gt;</a:t>
            </a:r>
            <a:endParaRPr lang="en-US" sz="1900" dirty="0"/>
          </a:p>
          <a:p>
            <a:pPr fontAlgn="base">
              <a:lnSpc>
                <a:spcPct val="90000"/>
              </a:lnSpc>
            </a:pPr>
            <a:r>
              <a:rPr lang="en-US" sz="1900" dirty="0" smtClean="0">
                <a:latin typeface="Courier New" panose="02070309020205020404" pitchFamily="49" charset="0"/>
                <a:cs typeface="Courier New" panose="02070309020205020404" pitchFamily="49" charset="0"/>
              </a:rPr>
              <a:t>	&lt;/</a:t>
            </a:r>
            <a:r>
              <a:rPr lang="en-US" sz="1900" dirty="0">
                <a:latin typeface="Courier New" panose="02070309020205020404" pitchFamily="49" charset="0"/>
                <a:cs typeface="Courier New" panose="02070309020205020404" pitchFamily="49" charset="0"/>
              </a:rPr>
              <a:t>segment&gt;</a:t>
            </a:r>
            <a:endParaRPr lang="en-US" sz="1900" dirty="0"/>
          </a:p>
          <a:p>
            <a:pPr fontAlgn="base">
              <a:lnSpc>
                <a:spcPct val="90000"/>
              </a:lnSpc>
            </a:pPr>
            <a:r>
              <a:rPr lang="en-US" sz="1900" dirty="0" smtClean="0">
                <a:latin typeface="Courier New" panose="02070309020205020404" pitchFamily="49" charset="0"/>
                <a:cs typeface="Courier New" panose="02070309020205020404" pitchFamily="49" charset="0"/>
              </a:rPr>
              <a:t>	&lt;</a:t>
            </a:r>
            <a:r>
              <a:rPr lang="en-US" sz="1900" dirty="0">
                <a:latin typeface="Courier New" panose="02070309020205020404" pitchFamily="49" charset="0"/>
                <a:cs typeface="Courier New" panose="02070309020205020404" pitchFamily="49" charset="0"/>
              </a:rPr>
              <a:t>segment&gt;</a:t>
            </a:r>
            <a:endParaRPr lang="en-US" sz="1900" dirty="0"/>
          </a:p>
          <a:p>
            <a:pPr fontAlgn="base">
              <a:lnSpc>
                <a:spcPct val="90000"/>
              </a:lnSpc>
            </a:pPr>
            <a:r>
              <a:rPr lang="en-US" sz="1900" dirty="0" smtClean="0">
                <a:latin typeface="Courier New" panose="02070309020205020404" pitchFamily="49" charset="0"/>
                <a:cs typeface="Courier New" panose="02070309020205020404" pitchFamily="49" charset="0"/>
              </a:rPr>
              <a:t>		&lt;</a:t>
            </a:r>
            <a:r>
              <a:rPr lang="en-US" sz="1900" dirty="0">
                <a:latin typeface="Courier New" panose="02070309020205020404" pitchFamily="49" charset="0"/>
                <a:cs typeface="Courier New" panose="02070309020205020404" pitchFamily="49" charset="0"/>
              </a:rPr>
              <a:t>source </a:t>
            </a:r>
            <a:r>
              <a:rPr lang="en-US" sz="1900" dirty="0" err="1">
                <a:latin typeface="Courier New" panose="02070309020205020404" pitchFamily="49" charset="0"/>
                <a:cs typeface="Courier New" panose="02070309020205020404" pitchFamily="49" charset="0"/>
              </a:rPr>
              <a:t>xml:lang</a:t>
            </a:r>
            <a:r>
              <a:rPr lang="en-US" sz="1900" dirty="0" smtClean="0">
                <a:latin typeface="Courier New" panose="02070309020205020404" pitchFamily="49" charset="0"/>
                <a:cs typeface="Courier New" panose="02070309020205020404" pitchFamily="49" charset="0"/>
              </a:rPr>
              <a:t>="EN"&gt;</a:t>
            </a:r>
            <a:r>
              <a:rPr lang="en-US" sz="1900" dirty="0" smtClean="0"/>
              <a:t>In </a:t>
            </a:r>
            <a:r>
              <a:rPr lang="en-US" sz="1900" dirty="0"/>
              <a:t>the forests of the night</a:t>
            </a:r>
            <a:r>
              <a:rPr lang="en-US" sz="1900" dirty="0" smtClean="0"/>
              <a:t>; </a:t>
            </a:r>
            <a:r>
              <a:rPr lang="en-US" sz="1900" dirty="0">
                <a:latin typeface="Courier New" panose="02070309020205020404" pitchFamily="49" charset="0"/>
                <a:cs typeface="Courier New" panose="02070309020205020404" pitchFamily="49" charset="0"/>
              </a:rPr>
              <a:t>&lt;/source&gt;</a:t>
            </a:r>
            <a:br>
              <a:rPr lang="en-US" sz="1900" dirty="0">
                <a:latin typeface="Courier New" panose="02070309020205020404" pitchFamily="49" charset="0"/>
                <a:cs typeface="Courier New" panose="02070309020205020404" pitchFamily="49" charset="0"/>
              </a:rPr>
            </a:br>
            <a:r>
              <a:rPr lang="en-US" sz="1900" dirty="0" smtClean="0">
                <a:latin typeface="Courier New" panose="02070309020205020404" pitchFamily="49" charset="0"/>
                <a:cs typeface="Courier New" panose="02070309020205020404" pitchFamily="49" charset="0"/>
              </a:rPr>
              <a:t>		&lt;</a:t>
            </a:r>
            <a:r>
              <a:rPr lang="en-US" sz="1900" dirty="0">
                <a:latin typeface="Courier New" panose="02070309020205020404" pitchFamily="49" charset="0"/>
                <a:cs typeface="Courier New" panose="02070309020205020404" pitchFamily="49" charset="0"/>
              </a:rPr>
              <a:t>target </a:t>
            </a:r>
            <a:r>
              <a:rPr lang="en-US" sz="1900" dirty="0" err="1">
                <a:latin typeface="Courier New" panose="02070309020205020404" pitchFamily="49" charset="0"/>
                <a:cs typeface="Courier New" panose="02070309020205020404" pitchFamily="49" charset="0"/>
              </a:rPr>
              <a:t>xml:lang</a:t>
            </a:r>
            <a:r>
              <a:rPr lang="en-US" sz="1900" dirty="0" smtClean="0">
                <a:latin typeface="Courier New" panose="02070309020205020404" pitchFamily="49" charset="0"/>
                <a:cs typeface="Courier New" panose="02070309020205020404" pitchFamily="49" charset="0"/>
              </a:rPr>
              <a:t>="CS"&gt;</a:t>
            </a:r>
            <a:r>
              <a:rPr lang="en-US" sz="1900" dirty="0" err="1" smtClean="0"/>
              <a:t>září</a:t>
            </a:r>
            <a:r>
              <a:rPr lang="en-US" sz="1900" dirty="0" smtClean="0"/>
              <a:t> </a:t>
            </a:r>
            <a:r>
              <a:rPr lang="en-US" sz="1900" dirty="0" err="1"/>
              <a:t>svítíš</a:t>
            </a:r>
            <a:r>
              <a:rPr lang="en-US" sz="1900" dirty="0"/>
              <a:t> </a:t>
            </a:r>
            <a:r>
              <a:rPr lang="en-US" sz="1900" dirty="0" err="1"/>
              <a:t>lesní</a:t>
            </a:r>
            <a:r>
              <a:rPr lang="en-US" sz="1900" dirty="0"/>
              <a:t> </a:t>
            </a:r>
            <a:r>
              <a:rPr lang="en-US" sz="1900" dirty="0" err="1"/>
              <a:t>tmou</a:t>
            </a:r>
            <a:r>
              <a:rPr lang="en-US" sz="1900" dirty="0" smtClean="0"/>
              <a:t>! </a:t>
            </a:r>
            <a:r>
              <a:rPr lang="en-US" sz="1900" dirty="0" smtClean="0">
                <a:latin typeface="Courier New" panose="02070309020205020404" pitchFamily="49" charset="0"/>
                <a:cs typeface="Courier New" panose="02070309020205020404" pitchFamily="49" charset="0"/>
              </a:rPr>
              <a:t>&lt;/target&gt;</a:t>
            </a:r>
            <a:endParaRPr lang="en-US" sz="1900" dirty="0">
              <a:latin typeface="Courier New" panose="02070309020205020404" pitchFamily="49" charset="0"/>
              <a:cs typeface="Courier New" panose="02070309020205020404" pitchFamily="49" charset="0"/>
            </a:endParaRPr>
          </a:p>
          <a:p>
            <a:pPr fontAlgn="base">
              <a:lnSpc>
                <a:spcPct val="90000"/>
              </a:lnSpc>
            </a:pPr>
            <a:r>
              <a:rPr lang="en-US" sz="1900" dirty="0" smtClean="0">
                <a:latin typeface="Courier New" panose="02070309020205020404" pitchFamily="49" charset="0"/>
                <a:cs typeface="Courier New" panose="02070309020205020404" pitchFamily="49" charset="0"/>
              </a:rPr>
              <a:t>	&lt;/</a:t>
            </a:r>
            <a:r>
              <a:rPr lang="en-US" sz="1900" dirty="0">
                <a:latin typeface="Courier New" panose="02070309020205020404" pitchFamily="49" charset="0"/>
                <a:cs typeface="Courier New" panose="02070309020205020404" pitchFamily="49" charset="0"/>
              </a:rPr>
              <a:t>segment&gt;</a:t>
            </a:r>
            <a:endParaRPr lang="en-US" sz="1900" dirty="0"/>
          </a:p>
          <a:p>
            <a:pPr fontAlgn="base">
              <a:lnSpc>
                <a:spcPct val="90000"/>
              </a:lnSpc>
            </a:pPr>
            <a:r>
              <a:rPr lang="en-US" sz="1900" dirty="0" smtClean="0">
                <a:latin typeface="Courier New" panose="02070309020205020404" pitchFamily="49" charset="0"/>
                <a:cs typeface="Courier New" panose="02070309020205020404" pitchFamily="49" charset="0"/>
              </a:rPr>
              <a:t>	&lt;</a:t>
            </a:r>
            <a:r>
              <a:rPr lang="en-US" sz="1900" dirty="0">
                <a:latin typeface="Courier New" panose="02070309020205020404" pitchFamily="49" charset="0"/>
                <a:cs typeface="Courier New" panose="02070309020205020404" pitchFamily="49" charset="0"/>
              </a:rPr>
              <a:t>segment&gt;</a:t>
            </a:r>
            <a:endParaRPr lang="en-US" sz="1900" dirty="0"/>
          </a:p>
          <a:p>
            <a:pPr fontAlgn="base">
              <a:lnSpc>
                <a:spcPct val="90000"/>
              </a:lnSpc>
            </a:pPr>
            <a:r>
              <a:rPr lang="en-US" sz="1900" dirty="0" smtClean="0">
                <a:latin typeface="Courier New" panose="02070309020205020404" pitchFamily="49" charset="0"/>
                <a:cs typeface="Courier New" panose="02070309020205020404" pitchFamily="49" charset="0"/>
              </a:rPr>
              <a:t>		&lt;</a:t>
            </a:r>
            <a:r>
              <a:rPr lang="en-US" sz="1900" dirty="0">
                <a:latin typeface="Courier New" panose="02070309020205020404" pitchFamily="49" charset="0"/>
                <a:cs typeface="Courier New" panose="02070309020205020404" pitchFamily="49" charset="0"/>
              </a:rPr>
              <a:t>source </a:t>
            </a:r>
            <a:r>
              <a:rPr lang="en-US" sz="1900" dirty="0" err="1">
                <a:latin typeface="Courier New" panose="02070309020205020404" pitchFamily="49" charset="0"/>
                <a:cs typeface="Courier New" panose="02070309020205020404" pitchFamily="49" charset="0"/>
              </a:rPr>
              <a:t>xml:lang</a:t>
            </a:r>
            <a:r>
              <a:rPr lang="en-US" sz="1900" dirty="0" smtClean="0">
                <a:latin typeface="Courier New" panose="02070309020205020404" pitchFamily="49" charset="0"/>
                <a:cs typeface="Courier New" panose="02070309020205020404" pitchFamily="49" charset="0"/>
              </a:rPr>
              <a:t>="EN"&gt;</a:t>
            </a:r>
            <a:r>
              <a:rPr lang="en-US" sz="1900" dirty="0" smtClean="0"/>
              <a:t>What </a:t>
            </a:r>
            <a:r>
              <a:rPr lang="en-US" sz="1900" dirty="0"/>
              <a:t>immortal hand or eye</a:t>
            </a:r>
            <a:r>
              <a:rPr lang="en-US" sz="1900" dirty="0" smtClean="0"/>
              <a:t>,</a:t>
            </a:r>
            <a:r>
              <a:rPr lang="en-US" sz="1900" dirty="0"/>
              <a:t> </a:t>
            </a:r>
            <a:r>
              <a:rPr lang="en-US" sz="1900" dirty="0">
                <a:latin typeface="Courier New" panose="02070309020205020404" pitchFamily="49" charset="0"/>
                <a:cs typeface="Courier New" panose="02070309020205020404" pitchFamily="49" charset="0"/>
              </a:rPr>
              <a:t>&lt;/source&gt;</a:t>
            </a:r>
            <a:r>
              <a:rPr lang="en-US" sz="1900" dirty="0"/>
              <a:t> </a:t>
            </a:r>
            <a:br>
              <a:rPr lang="en-US" sz="1900" dirty="0"/>
            </a:br>
            <a:r>
              <a:rPr lang="en-US" sz="1900" dirty="0" smtClean="0"/>
              <a:t>		</a:t>
            </a:r>
            <a:r>
              <a:rPr lang="en-US" sz="1900" dirty="0" smtClean="0">
                <a:latin typeface="Courier New" panose="02070309020205020404" pitchFamily="49" charset="0"/>
                <a:cs typeface="Courier New" panose="02070309020205020404" pitchFamily="49" charset="0"/>
              </a:rPr>
              <a:t>&lt;</a:t>
            </a:r>
            <a:r>
              <a:rPr lang="en-US" sz="1900" dirty="0">
                <a:latin typeface="Courier New" panose="02070309020205020404" pitchFamily="49" charset="0"/>
                <a:cs typeface="Courier New" panose="02070309020205020404" pitchFamily="49" charset="0"/>
              </a:rPr>
              <a:t>target </a:t>
            </a:r>
            <a:r>
              <a:rPr lang="en-US" sz="1900" dirty="0" err="1">
                <a:latin typeface="Courier New" panose="02070309020205020404" pitchFamily="49" charset="0"/>
                <a:cs typeface="Courier New" panose="02070309020205020404" pitchFamily="49" charset="0"/>
              </a:rPr>
              <a:t>xml:lang</a:t>
            </a:r>
            <a:r>
              <a:rPr lang="en-US" sz="1900" dirty="0" smtClean="0">
                <a:latin typeface="Courier New" panose="02070309020205020404" pitchFamily="49" charset="0"/>
                <a:cs typeface="Courier New" panose="02070309020205020404" pitchFamily="49" charset="0"/>
              </a:rPr>
              <a:t>="CS"&gt;</a:t>
            </a:r>
            <a:r>
              <a:rPr lang="en-US" sz="1900" dirty="0" err="1" smtClean="0"/>
              <a:t>Kdo</a:t>
            </a:r>
            <a:r>
              <a:rPr lang="en-US" sz="1900" dirty="0" smtClean="0"/>
              <a:t> </a:t>
            </a:r>
            <a:r>
              <a:rPr lang="en-US" sz="1900" dirty="0"/>
              <a:t>ten </a:t>
            </a:r>
            <a:r>
              <a:rPr lang="en-US" sz="1900" dirty="0" err="1"/>
              <a:t>nesmrtelný</a:t>
            </a:r>
            <a:r>
              <a:rPr lang="en-US" sz="1900" dirty="0"/>
              <a:t> </a:t>
            </a:r>
            <a:r>
              <a:rPr lang="en-US" sz="1900" dirty="0" err="1"/>
              <a:t>byl</a:t>
            </a:r>
            <a:r>
              <a:rPr lang="en-US" sz="1900" dirty="0" smtClean="0"/>
              <a:t>, </a:t>
            </a:r>
            <a:r>
              <a:rPr lang="en-US" sz="1900" dirty="0">
                <a:latin typeface="Courier New" panose="02070309020205020404" pitchFamily="49" charset="0"/>
                <a:cs typeface="Courier New" panose="02070309020205020404" pitchFamily="49" charset="0"/>
              </a:rPr>
              <a:t>&lt;/target&gt;</a:t>
            </a:r>
            <a:endParaRPr lang="en-US" sz="1900" dirty="0"/>
          </a:p>
          <a:p>
            <a:pPr fontAlgn="base">
              <a:lnSpc>
                <a:spcPct val="90000"/>
              </a:lnSpc>
            </a:pPr>
            <a:r>
              <a:rPr lang="en-US" sz="1900" dirty="0" smtClean="0">
                <a:latin typeface="Courier New" panose="02070309020205020404" pitchFamily="49" charset="0"/>
                <a:cs typeface="Courier New" panose="02070309020205020404" pitchFamily="49" charset="0"/>
              </a:rPr>
              <a:t>	&lt;/</a:t>
            </a:r>
            <a:r>
              <a:rPr lang="en-US" sz="1900" dirty="0">
                <a:latin typeface="Courier New" panose="02070309020205020404" pitchFamily="49" charset="0"/>
                <a:cs typeface="Courier New" panose="02070309020205020404" pitchFamily="49" charset="0"/>
              </a:rPr>
              <a:t>segment&gt;</a:t>
            </a:r>
            <a:endParaRPr lang="en-US" sz="1900" dirty="0"/>
          </a:p>
          <a:p>
            <a:pPr fontAlgn="base">
              <a:lnSpc>
                <a:spcPct val="90000"/>
              </a:lnSpc>
            </a:pPr>
            <a:r>
              <a:rPr lang="en-US" sz="1900" dirty="0" smtClean="0">
                <a:latin typeface="Courier New" panose="02070309020205020404" pitchFamily="49" charset="0"/>
                <a:cs typeface="Courier New" panose="02070309020205020404" pitchFamily="49" charset="0"/>
              </a:rPr>
              <a:t>	&lt;segment&gt;</a:t>
            </a:r>
          </a:p>
          <a:p>
            <a:pPr fontAlgn="base">
              <a:lnSpc>
                <a:spcPct val="90000"/>
              </a:lnSpc>
            </a:pPr>
            <a:r>
              <a:rPr lang="en-US" sz="1900" dirty="0" smtClean="0">
                <a:latin typeface="Courier New" panose="02070309020205020404" pitchFamily="49" charset="0"/>
                <a:cs typeface="Courier New" panose="02070309020205020404" pitchFamily="49" charset="0"/>
              </a:rPr>
              <a:t>		&lt;</a:t>
            </a:r>
            <a:r>
              <a:rPr lang="en-US" sz="1900" dirty="0">
                <a:latin typeface="Courier New" panose="02070309020205020404" pitchFamily="49" charset="0"/>
                <a:cs typeface="Courier New" panose="02070309020205020404" pitchFamily="49" charset="0"/>
              </a:rPr>
              <a:t>source </a:t>
            </a:r>
            <a:r>
              <a:rPr lang="en-US" sz="1900" dirty="0" err="1">
                <a:latin typeface="Courier New" panose="02070309020205020404" pitchFamily="49" charset="0"/>
                <a:cs typeface="Courier New" panose="02070309020205020404" pitchFamily="49" charset="0"/>
              </a:rPr>
              <a:t>xml:lang</a:t>
            </a:r>
            <a:r>
              <a:rPr lang="en-US" sz="1900" dirty="0" smtClean="0">
                <a:latin typeface="Courier New" panose="02070309020205020404" pitchFamily="49" charset="0"/>
                <a:cs typeface="Courier New" panose="02070309020205020404" pitchFamily="49" charset="0"/>
              </a:rPr>
              <a:t>="EN"&gt;</a:t>
            </a:r>
            <a:r>
              <a:rPr lang="en-US" sz="1900" dirty="0" smtClean="0"/>
              <a:t>Could </a:t>
            </a:r>
            <a:r>
              <a:rPr lang="en-US" sz="1900" dirty="0"/>
              <a:t>frame thy fearful symmetry</a:t>
            </a:r>
            <a:r>
              <a:rPr lang="en-US" sz="1900" dirty="0" smtClean="0"/>
              <a:t>?</a:t>
            </a:r>
            <a:r>
              <a:rPr lang="en-US" sz="1900" dirty="0"/>
              <a:t> </a:t>
            </a:r>
            <a:r>
              <a:rPr lang="en-US" sz="1900" dirty="0">
                <a:latin typeface="Courier New" panose="02070309020205020404" pitchFamily="49" charset="0"/>
                <a:cs typeface="Courier New" panose="02070309020205020404" pitchFamily="49" charset="0"/>
              </a:rPr>
              <a:t>&lt;/source&gt;</a:t>
            </a:r>
            <a:r>
              <a:rPr lang="en-US" sz="1900" dirty="0"/>
              <a:t> </a:t>
            </a:r>
          </a:p>
          <a:p>
            <a:pPr fontAlgn="base">
              <a:lnSpc>
                <a:spcPct val="90000"/>
              </a:lnSpc>
            </a:pPr>
            <a:r>
              <a:rPr lang="en-US" sz="1900" dirty="0" smtClean="0">
                <a:latin typeface="Courier New" panose="02070309020205020404" pitchFamily="49" charset="0"/>
                <a:cs typeface="Courier New" panose="02070309020205020404" pitchFamily="49" charset="0"/>
              </a:rPr>
              <a:t>		&lt;</a:t>
            </a:r>
            <a:r>
              <a:rPr lang="en-US" sz="1900" dirty="0">
                <a:latin typeface="Courier New" panose="02070309020205020404" pitchFamily="49" charset="0"/>
                <a:cs typeface="Courier New" panose="02070309020205020404" pitchFamily="49" charset="0"/>
              </a:rPr>
              <a:t>target </a:t>
            </a:r>
            <a:r>
              <a:rPr lang="en-US" sz="1900" dirty="0" err="1">
                <a:latin typeface="Courier New" panose="02070309020205020404" pitchFamily="49" charset="0"/>
                <a:cs typeface="Courier New" panose="02070309020205020404" pitchFamily="49" charset="0"/>
              </a:rPr>
              <a:t>xml:lang</a:t>
            </a:r>
            <a:r>
              <a:rPr lang="en-US" sz="1900" dirty="0" smtClean="0">
                <a:latin typeface="Courier New" panose="02070309020205020404" pitchFamily="49" charset="0"/>
                <a:cs typeface="Courier New" panose="02070309020205020404" pitchFamily="49" charset="0"/>
              </a:rPr>
              <a:t>="CS"&gt;</a:t>
            </a:r>
            <a:r>
              <a:rPr lang="en-US" sz="1900" dirty="0" err="1" smtClean="0"/>
              <a:t>že</a:t>
            </a:r>
            <a:r>
              <a:rPr lang="en-US" sz="1900" dirty="0" smtClean="0"/>
              <a:t> </a:t>
            </a:r>
            <a:r>
              <a:rPr lang="en-US" sz="1900" dirty="0"/>
              <a:t>z </a:t>
            </a:r>
            <a:r>
              <a:rPr lang="en-US" sz="1900" dirty="0" err="1"/>
              <a:t>ní</a:t>
            </a:r>
            <a:r>
              <a:rPr lang="en-US" sz="1900" dirty="0"/>
              <a:t> </a:t>
            </a:r>
            <a:r>
              <a:rPr lang="en-US" sz="1900" dirty="0" err="1"/>
              <a:t>tvůj</a:t>
            </a:r>
            <a:r>
              <a:rPr lang="en-US" sz="1900" dirty="0"/>
              <a:t> </a:t>
            </a:r>
            <a:r>
              <a:rPr lang="en-US" sz="1900" dirty="0" err="1"/>
              <a:t>souměr</a:t>
            </a:r>
            <a:r>
              <a:rPr lang="en-US" sz="1900" dirty="0"/>
              <a:t> </a:t>
            </a:r>
            <a:r>
              <a:rPr lang="en-US" sz="1900" dirty="0" err="1"/>
              <a:t>sestrojil</a:t>
            </a:r>
            <a:r>
              <a:rPr lang="en-US" sz="1900" dirty="0" smtClean="0"/>
              <a:t>? </a:t>
            </a:r>
            <a:r>
              <a:rPr lang="en-US" sz="1900" dirty="0">
                <a:latin typeface="Courier New" panose="02070309020205020404" pitchFamily="49" charset="0"/>
                <a:cs typeface="Courier New" panose="02070309020205020404" pitchFamily="49" charset="0"/>
              </a:rPr>
              <a:t>&lt;/target</a:t>
            </a:r>
            <a:r>
              <a:rPr lang="en-US" sz="1900" dirty="0" smtClean="0">
                <a:latin typeface="Courier New" panose="02070309020205020404" pitchFamily="49" charset="0"/>
                <a:cs typeface="Courier New" panose="02070309020205020404" pitchFamily="49" charset="0"/>
              </a:rPr>
              <a:t>&gt;</a:t>
            </a:r>
          </a:p>
          <a:p>
            <a:pPr fontAlgn="base">
              <a:lnSpc>
                <a:spcPct val="90000"/>
              </a:lnSpc>
            </a:pPr>
            <a:r>
              <a:rPr lang="en-US" sz="1900" dirty="0" smtClean="0">
                <a:latin typeface="Courier New" panose="02070309020205020404" pitchFamily="49" charset="0"/>
                <a:cs typeface="Courier New" panose="02070309020205020404" pitchFamily="49" charset="0"/>
              </a:rPr>
              <a:t>	&lt;/segment&gt;</a:t>
            </a:r>
          </a:p>
          <a:p>
            <a:pPr fontAlgn="base">
              <a:lnSpc>
                <a:spcPct val="90000"/>
              </a:lnSpc>
            </a:pPr>
            <a:r>
              <a:rPr lang="en-US" sz="1900" dirty="0" smtClean="0">
                <a:latin typeface="Courier New" panose="02070309020205020404" pitchFamily="49" charset="0"/>
                <a:cs typeface="Courier New" panose="02070309020205020404" pitchFamily="49" charset="0"/>
              </a:rPr>
              <a:t>&lt;/unit&gt;</a:t>
            </a:r>
            <a:endParaRPr lang="ga-IE" sz="1900" dirty="0"/>
          </a:p>
        </p:txBody>
      </p:sp>
    </p:spTree>
    <p:extLst>
      <p:ext uri="{BB962C8B-B14F-4D97-AF65-F5344CB8AC3E}">
        <p14:creationId xmlns:p14="http://schemas.microsoft.com/office/powerpoint/2010/main" val="3819659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Bitext management</a:t>
            </a:r>
            <a:endParaRPr lang="ga-IE" dirty="0"/>
          </a:p>
        </p:txBody>
      </p:sp>
      <p:sp>
        <p:nvSpPr>
          <p:cNvPr id="3" name="Content Placeholder 2"/>
          <p:cNvSpPr>
            <a:spLocks noGrp="1"/>
          </p:cNvSpPr>
          <p:nvPr>
            <p:ph idx="1"/>
          </p:nvPr>
        </p:nvSpPr>
        <p:spPr>
          <a:xfrm>
            <a:off x="324117" y="976544"/>
            <a:ext cx="10972800" cy="5388745"/>
          </a:xfrm>
        </p:spPr>
        <p:txBody>
          <a:bodyPr>
            <a:normAutofit fontScale="77500" lnSpcReduction="20000"/>
          </a:bodyPr>
          <a:lstStyle/>
          <a:p>
            <a:pPr>
              <a:lnSpc>
                <a:spcPct val="200000"/>
              </a:lnSpc>
            </a:pPr>
            <a:r>
              <a:rPr lang="en-US" sz="3100" dirty="0"/>
              <a:t>[Bitext Management is a g]</a:t>
            </a:r>
            <a:r>
              <a:rPr lang="en-US" sz="3100" dirty="0" err="1"/>
              <a:t>roup</a:t>
            </a:r>
            <a:r>
              <a:rPr lang="en-US" sz="3100" dirty="0"/>
              <a:t> of processes that consist of high and low level manipulation of ordered and/or unordered bitext artefacts. Agents can be both human and machine. Usually the end purpose of Bitext Management is to create target (natural language) content from source (natural language) content, typically via other enriching Bitext Transforms, so that Bitext Management Processes are usually enclosed within a bracket of source content extraction and target content re-import.</a:t>
            </a:r>
            <a:endParaRPr lang="ga-IE" sz="3100" dirty="0"/>
          </a:p>
          <a:p>
            <a:pPr algn="r"/>
            <a:r>
              <a:rPr lang="en-GB" dirty="0"/>
              <a:t>(Filip, 2012) (Filip and Ó </a:t>
            </a:r>
            <a:r>
              <a:rPr lang="en-GB" dirty="0" err="1"/>
              <a:t>Conchúir</a:t>
            </a:r>
            <a:r>
              <a:rPr lang="en-GB" dirty="0"/>
              <a:t>, 2011)</a:t>
            </a:r>
            <a:endParaRPr lang="ga-IE" dirty="0"/>
          </a:p>
          <a:p>
            <a:r>
              <a:rPr lang="en-GB" dirty="0"/>
              <a:t> </a:t>
            </a:r>
            <a:endParaRPr lang="ga-IE" dirty="0"/>
          </a:p>
          <a:p>
            <a:endParaRPr lang="ga-IE" dirty="0"/>
          </a:p>
        </p:txBody>
      </p:sp>
    </p:spTree>
    <p:extLst>
      <p:ext uri="{BB962C8B-B14F-4D97-AF65-F5344CB8AC3E}">
        <p14:creationId xmlns:p14="http://schemas.microsoft.com/office/powerpoint/2010/main" val="36524616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Bitext management</a:t>
            </a:r>
            <a:endParaRPr lang="ga-IE" dirty="0"/>
          </a:p>
        </p:txBody>
      </p:sp>
      <p:sp>
        <p:nvSpPr>
          <p:cNvPr id="3" name="Content Placeholder 2"/>
          <p:cNvSpPr>
            <a:spLocks noGrp="1"/>
          </p:cNvSpPr>
          <p:nvPr>
            <p:ph idx="1"/>
          </p:nvPr>
        </p:nvSpPr>
        <p:spPr>
          <a:xfrm>
            <a:off x="324117" y="976544"/>
            <a:ext cx="10972800" cy="5388745"/>
          </a:xfrm>
        </p:spPr>
        <p:txBody>
          <a:bodyPr>
            <a:normAutofit fontScale="77500" lnSpcReduction="20000"/>
          </a:bodyPr>
          <a:lstStyle/>
          <a:p>
            <a:pPr>
              <a:lnSpc>
                <a:spcPct val="200000"/>
              </a:lnSpc>
            </a:pPr>
            <a:r>
              <a:rPr lang="en-US" sz="3100" dirty="0"/>
              <a:t>[Bitext Management is a </a:t>
            </a:r>
            <a:r>
              <a:rPr lang="en-US" sz="3100" b="1" dirty="0"/>
              <a:t>g]</a:t>
            </a:r>
            <a:r>
              <a:rPr lang="en-US" sz="3100" b="1" dirty="0" err="1"/>
              <a:t>roup</a:t>
            </a:r>
            <a:r>
              <a:rPr lang="en-US" sz="3100" b="1" dirty="0"/>
              <a:t> of processes</a:t>
            </a:r>
            <a:r>
              <a:rPr lang="en-US" sz="3100" dirty="0"/>
              <a:t> that consist of high and low level </a:t>
            </a:r>
            <a:r>
              <a:rPr lang="en-US" sz="3100" b="1" dirty="0"/>
              <a:t>manipulation of ordered and/or unordered bitext artefacts</a:t>
            </a:r>
            <a:r>
              <a:rPr lang="en-US" sz="3100" dirty="0"/>
              <a:t>. Agents can be both human and machine. Usually the end purpose of Bitext Management is to create target (natural language) content from source (natural language) content, typically via other enriching Bitext Transforms, so that Bitext Management Processes are usually enclosed within a bracket of source content extraction and target content re-import.</a:t>
            </a:r>
            <a:endParaRPr lang="ga-IE" sz="3100" dirty="0"/>
          </a:p>
          <a:p>
            <a:pPr algn="r"/>
            <a:r>
              <a:rPr lang="en-GB" dirty="0"/>
              <a:t>(Filip, 2012) (Filip and Ó </a:t>
            </a:r>
            <a:r>
              <a:rPr lang="en-GB" dirty="0" err="1"/>
              <a:t>Conchúir</a:t>
            </a:r>
            <a:r>
              <a:rPr lang="en-GB" dirty="0"/>
              <a:t>, 2011)</a:t>
            </a:r>
            <a:endParaRPr lang="ga-IE" dirty="0"/>
          </a:p>
          <a:p>
            <a:r>
              <a:rPr lang="en-GB" dirty="0"/>
              <a:t> </a:t>
            </a:r>
            <a:endParaRPr lang="ga-IE" dirty="0"/>
          </a:p>
          <a:p>
            <a:endParaRPr lang="ga-IE" dirty="0"/>
          </a:p>
        </p:txBody>
      </p:sp>
    </p:spTree>
    <p:extLst>
      <p:ext uri="{BB962C8B-B14F-4D97-AF65-F5344CB8AC3E}">
        <p14:creationId xmlns:p14="http://schemas.microsoft.com/office/powerpoint/2010/main" val="11876556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XLIFF Roundtrip example</a:t>
            </a:r>
            <a:endParaRPr lang="ga-IE" dirty="0"/>
          </a:p>
        </p:txBody>
      </p:sp>
      <p:pic>
        <p:nvPicPr>
          <p:cNvPr id="4" name="Content Placeholder 3"/>
          <p:cNvPicPr>
            <a:picLocks noGrp="1" noChangeAspect="1"/>
          </p:cNvPicPr>
          <p:nvPr>
            <p:ph idx="1"/>
          </p:nvPr>
        </p:nvPicPr>
        <p:blipFill>
          <a:blip r:embed="rId2"/>
          <a:stretch>
            <a:fillRect/>
          </a:stretch>
        </p:blipFill>
        <p:spPr>
          <a:xfrm>
            <a:off x="763481" y="1147290"/>
            <a:ext cx="9898601" cy="5495277"/>
          </a:xfrm>
          <a:prstGeom prst="rect">
            <a:avLst/>
          </a:prstGeom>
        </p:spPr>
      </p:pic>
      <p:sp>
        <p:nvSpPr>
          <p:cNvPr id="5" name="TextBox 4"/>
          <p:cNvSpPr txBox="1"/>
          <p:nvPr/>
        </p:nvSpPr>
        <p:spPr>
          <a:xfrm>
            <a:off x="452762" y="765550"/>
            <a:ext cx="6542842" cy="381740"/>
          </a:xfrm>
          <a:prstGeom prst="rect">
            <a:avLst/>
          </a:prstGeom>
          <a:noFill/>
        </p:spPr>
        <p:txBody>
          <a:bodyPr wrap="square" rtlCol="0">
            <a:spAutoFit/>
          </a:bodyPr>
          <a:lstStyle/>
          <a:p>
            <a:r>
              <a:rPr lang="en-US" dirty="0" smtClean="0"/>
              <a:t>Courtesy of </a:t>
            </a:r>
            <a:r>
              <a:rPr lang="en-US" dirty="0" err="1" smtClean="0"/>
              <a:t>Arle</a:t>
            </a:r>
            <a:r>
              <a:rPr lang="en-US" dirty="0" smtClean="0"/>
              <a:t> </a:t>
            </a:r>
            <a:r>
              <a:rPr lang="en-US" dirty="0" err="1" smtClean="0"/>
              <a:t>Lommel</a:t>
            </a:r>
            <a:r>
              <a:rPr lang="en-US" dirty="0" smtClean="0"/>
              <a:t> and Alan </a:t>
            </a:r>
            <a:r>
              <a:rPr lang="en-US" dirty="0" err="1" smtClean="0"/>
              <a:t>Melby</a:t>
            </a:r>
            <a:endParaRPr lang="ga-IE" dirty="0"/>
          </a:p>
        </p:txBody>
      </p:sp>
    </p:spTree>
    <p:extLst>
      <p:ext uri="{BB962C8B-B14F-4D97-AF65-F5344CB8AC3E}">
        <p14:creationId xmlns:p14="http://schemas.microsoft.com/office/powerpoint/2010/main" val="1997282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Bitext management?</a:t>
            </a:r>
            <a:endParaRPr lang="ga-IE" dirty="0"/>
          </a:p>
        </p:txBody>
      </p:sp>
      <p:pic>
        <p:nvPicPr>
          <p:cNvPr id="1026" name="Picture 2" descr="HighLevelL10n_LowTech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07" y="1247635"/>
            <a:ext cx="11275942" cy="4957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40001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Bitext management – SMBs don’t manage bitext</a:t>
            </a:r>
            <a:endParaRPr lang="ga-IE" dirty="0"/>
          </a:p>
        </p:txBody>
      </p:sp>
      <p:pic>
        <p:nvPicPr>
          <p:cNvPr id="4" name="Picture 3" descr="C:\Users\filipd\AppData\Local\Microsoft\Windows\INetCache\Content.Word\HighLevelL10n_SMB.PNG"/>
          <p:cNvPicPr/>
          <p:nvPr/>
        </p:nvPicPr>
        <p:blipFill>
          <a:blip r:embed="rId2">
            <a:extLst>
              <a:ext uri="{28A0092B-C50C-407E-A947-70E740481C1C}">
                <a14:useLocalDpi xmlns:a14="http://schemas.microsoft.com/office/drawing/2010/main" val="0"/>
              </a:ext>
            </a:extLst>
          </a:blip>
          <a:srcRect/>
          <a:stretch>
            <a:fillRect/>
          </a:stretch>
        </p:blipFill>
        <p:spPr bwMode="auto">
          <a:xfrm>
            <a:off x="95841" y="845671"/>
            <a:ext cx="10388687" cy="5404209"/>
          </a:xfrm>
          <a:prstGeom prst="rect">
            <a:avLst/>
          </a:prstGeom>
          <a:noFill/>
          <a:ln>
            <a:noFill/>
          </a:ln>
        </p:spPr>
      </p:pic>
    </p:spTree>
    <p:extLst>
      <p:ext uri="{BB962C8B-B14F-4D97-AF65-F5344CB8AC3E}">
        <p14:creationId xmlns:p14="http://schemas.microsoft.com/office/powerpoint/2010/main" val="1579490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Bitext management – corporations do manage bitext</a:t>
            </a:r>
            <a:endParaRPr lang="ga-IE" dirty="0"/>
          </a:p>
        </p:txBody>
      </p:sp>
      <p:pic>
        <p:nvPicPr>
          <p:cNvPr id="2051" name="Picture 3" descr="HighLevelL10n_Enterpri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609" y="740988"/>
            <a:ext cx="9618631" cy="5965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6331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Standards</a:t>
            </a:r>
            <a:endParaRPr lang="ga-IE" dirty="0"/>
          </a:p>
        </p:txBody>
      </p:sp>
      <p:sp>
        <p:nvSpPr>
          <p:cNvPr id="3" name="Content Placeholder 2"/>
          <p:cNvSpPr>
            <a:spLocks noGrp="1"/>
          </p:cNvSpPr>
          <p:nvPr>
            <p:ph idx="1"/>
          </p:nvPr>
        </p:nvSpPr>
        <p:spPr/>
        <p:txBody>
          <a:bodyPr/>
          <a:lstStyle/>
          <a:p>
            <a:r>
              <a:rPr lang="ga-IE" dirty="0"/>
              <a:t>https://www.dropbox.com/s/m9nhytgetegn0by/Screenshot%202016-11-17%2000.41.42.png?dl=0</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107" y="740988"/>
            <a:ext cx="10058400" cy="5657850"/>
          </a:xfrm>
          <a:prstGeom prst="rect">
            <a:avLst/>
          </a:prstGeom>
        </p:spPr>
      </p:pic>
    </p:spTree>
    <p:extLst>
      <p:ext uri="{BB962C8B-B14F-4D97-AF65-F5344CB8AC3E}">
        <p14:creationId xmlns:p14="http://schemas.microsoft.com/office/powerpoint/2010/main" val="4226249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XLIFF?</a:t>
            </a:r>
            <a:endParaRPr lang="en-US" dirty="0"/>
          </a:p>
        </p:txBody>
      </p:sp>
      <p:sp>
        <p:nvSpPr>
          <p:cNvPr id="3" name="Content Placeholder 2"/>
          <p:cNvSpPr>
            <a:spLocks noGrp="1"/>
          </p:cNvSpPr>
          <p:nvPr>
            <p:ph idx="1"/>
          </p:nvPr>
        </p:nvSpPr>
        <p:spPr>
          <a:xfrm>
            <a:off x="1767087" y="1498689"/>
            <a:ext cx="9000229" cy="4378236"/>
          </a:xfrm>
        </p:spPr>
        <p:txBody>
          <a:bodyPr/>
          <a:lstStyle/>
          <a:p>
            <a:r>
              <a:rPr lang="en-US" sz="2400" dirty="0" smtClean="0"/>
              <a:t>XML </a:t>
            </a:r>
            <a:r>
              <a:rPr lang="en-US" sz="2400" dirty="0" err="1" smtClean="0"/>
              <a:t>Localisation</a:t>
            </a:r>
            <a:r>
              <a:rPr lang="en-US" sz="2400" dirty="0" smtClean="0"/>
              <a:t>/Localization Interchange File Format</a:t>
            </a:r>
            <a:r>
              <a:rPr lang="en-US" sz="2400" dirty="0"/>
              <a:t> </a:t>
            </a:r>
          </a:p>
          <a:p>
            <a:r>
              <a:rPr lang="en-US" sz="2400" dirty="0" smtClean="0"/>
              <a:t>The only </a:t>
            </a:r>
            <a:r>
              <a:rPr lang="en-US" sz="4800" b="1" dirty="0"/>
              <a:t>open standard </a:t>
            </a:r>
            <a:r>
              <a:rPr lang="en-US" sz="4800" b="1" dirty="0" err="1"/>
              <a:t>bitext</a:t>
            </a:r>
            <a:r>
              <a:rPr lang="en-US" dirty="0" smtClean="0"/>
              <a:t> </a:t>
            </a:r>
            <a:r>
              <a:rPr lang="en-US" sz="2400" dirty="0" smtClean="0"/>
              <a:t>format</a:t>
            </a:r>
            <a:endParaRPr lang="en-US" dirty="0" smtClean="0"/>
          </a:p>
          <a:p>
            <a:r>
              <a:rPr lang="en-US" sz="2400" dirty="0" smtClean="0"/>
              <a:t>XLIFF 1.2 OASIS Standard since Feb 2008</a:t>
            </a:r>
          </a:p>
          <a:p>
            <a:r>
              <a:rPr lang="en-US" sz="2400" dirty="0" smtClean="0"/>
              <a:t>Superseded by XLIFF 2.0 on 5th August 2014</a:t>
            </a:r>
          </a:p>
          <a:p>
            <a:r>
              <a:rPr lang="en-US" sz="2400" dirty="0" smtClean="0"/>
              <a:t>To be superseded by XLIFF 2.1 by June 2017</a:t>
            </a:r>
          </a:p>
          <a:p>
            <a:endParaRPr lang="en-US" sz="2400" dirty="0"/>
          </a:p>
          <a:p>
            <a:r>
              <a:rPr lang="en-US" sz="2400" dirty="0" smtClean="0"/>
              <a:t>XLIFF Version 2.1 now under 1</a:t>
            </a:r>
            <a:r>
              <a:rPr lang="en-US" sz="2400" baseline="30000" dirty="0" smtClean="0"/>
              <a:t>st</a:t>
            </a:r>
            <a:r>
              <a:rPr lang="en-US" sz="2400" dirty="0" smtClean="0"/>
              <a:t> Public Review!</a:t>
            </a:r>
            <a:endParaRPr lang="cs-CZ" sz="2400" dirty="0" smtClean="0"/>
          </a:p>
          <a:p>
            <a:r>
              <a:rPr lang="en-US" dirty="0">
                <a:hlinkClick r:id="rId2"/>
              </a:rPr>
              <a:t>https://multilingual.com/language-in-the-news/xliff-2-1-open-public-review</a:t>
            </a:r>
            <a:r>
              <a:rPr lang="en-US" dirty="0" smtClean="0">
                <a:hlinkClick r:id="rId2"/>
              </a:rPr>
              <a:t>/</a:t>
            </a:r>
            <a:r>
              <a:rPr lang="cs-CZ" dirty="0" smtClean="0"/>
              <a:t> </a:t>
            </a:r>
            <a:endParaRPr lang="en-US" sz="2400" dirty="0"/>
          </a:p>
        </p:txBody>
      </p:sp>
    </p:spTree>
    <p:extLst>
      <p:ext uri="{BB962C8B-B14F-4D97-AF65-F5344CB8AC3E}">
        <p14:creationId xmlns:p14="http://schemas.microsoft.com/office/powerpoint/2010/main" val="3467994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Standards</a:t>
            </a:r>
            <a:endParaRPr lang="ga-IE" dirty="0"/>
          </a:p>
        </p:txBody>
      </p:sp>
      <p:sp>
        <p:nvSpPr>
          <p:cNvPr id="3" name="Content Placeholder 2"/>
          <p:cNvSpPr>
            <a:spLocks noGrp="1"/>
          </p:cNvSpPr>
          <p:nvPr>
            <p:ph idx="1"/>
          </p:nvPr>
        </p:nvSpPr>
        <p:spPr/>
        <p:txBody>
          <a:bodyPr/>
          <a:lstStyle/>
          <a:p>
            <a:r>
              <a:rPr lang="ga-IE" dirty="0"/>
              <a:t>https://www.dropbox.com/s/m9nhytgetegn0by/Screenshot%202016-11-17%2000.41.42.png?dl=0</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107" y="740988"/>
            <a:ext cx="10058400" cy="565785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107" y="905522"/>
            <a:ext cx="10058400" cy="5657850"/>
          </a:xfrm>
          <a:prstGeom prst="rect">
            <a:avLst/>
          </a:prstGeom>
        </p:spPr>
      </p:pic>
    </p:spTree>
    <p:extLst>
      <p:ext uri="{BB962C8B-B14F-4D97-AF65-F5344CB8AC3E}">
        <p14:creationId xmlns:p14="http://schemas.microsoft.com/office/powerpoint/2010/main" val="2387194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and adoption of bitext formats</a:t>
            </a:r>
            <a:endParaRPr lang="ga-IE" dirty="0"/>
          </a:p>
        </p:txBody>
      </p:sp>
      <p:sp>
        <p:nvSpPr>
          <p:cNvPr id="3" name="Content Placeholder 2"/>
          <p:cNvSpPr>
            <a:spLocks noGrp="1"/>
          </p:cNvSpPr>
          <p:nvPr>
            <p:ph idx="1"/>
          </p:nvPr>
        </p:nvSpPr>
        <p:spPr>
          <a:xfrm>
            <a:off x="324117" y="1038687"/>
            <a:ext cx="10972800" cy="4891595"/>
          </a:xfrm>
        </p:spPr>
        <p:txBody>
          <a:bodyPr>
            <a:normAutofit lnSpcReduction="10000"/>
          </a:bodyPr>
          <a:lstStyle/>
          <a:p>
            <a:r>
              <a:rPr lang="en-US" sz="2400" dirty="0"/>
              <a:t>r</a:t>
            </a:r>
            <a:r>
              <a:rPr lang="en-US" sz="2400" dirty="0" smtClean="0"/>
              <a:t>tf based scripts</a:t>
            </a:r>
            <a:r>
              <a:rPr lang="cs-CZ" sz="2400" dirty="0"/>
              <a:t>							po gettext</a:t>
            </a:r>
          </a:p>
          <a:p>
            <a:r>
              <a:rPr lang="en-US" dirty="0" smtClean="0"/>
              <a:t>	</a:t>
            </a:r>
            <a:r>
              <a:rPr lang="cs-CZ" dirty="0" smtClean="0"/>
              <a:t> |										|</a:t>
            </a:r>
          </a:p>
          <a:p>
            <a:r>
              <a:rPr lang="cs-CZ" dirty="0"/>
              <a:t>	</a:t>
            </a:r>
            <a:r>
              <a:rPr lang="cs-CZ" dirty="0" smtClean="0"/>
              <a:t>V										|</a:t>
            </a:r>
          </a:p>
          <a:p>
            <a:r>
              <a:rPr lang="cs-CZ" sz="2400" dirty="0" smtClean="0"/>
              <a:t>XML based proprietary				</a:t>
            </a:r>
            <a:r>
              <a:rPr lang="cs-CZ" sz="2400" dirty="0"/>
              <a:t>	</a:t>
            </a:r>
            <a:r>
              <a:rPr lang="cs-CZ" sz="2400" dirty="0" smtClean="0"/>
              <a:t>|</a:t>
            </a:r>
          </a:p>
          <a:p>
            <a:r>
              <a:rPr lang="cs-CZ" dirty="0"/>
              <a:t>	 </a:t>
            </a:r>
            <a:r>
              <a:rPr lang="cs-CZ" dirty="0" smtClean="0"/>
              <a:t>|										|</a:t>
            </a:r>
            <a:endParaRPr lang="cs-CZ" dirty="0"/>
          </a:p>
          <a:p>
            <a:r>
              <a:rPr lang="cs-CZ" dirty="0"/>
              <a:t>	</a:t>
            </a:r>
            <a:r>
              <a:rPr lang="cs-CZ" dirty="0" smtClean="0"/>
              <a:t>V										|</a:t>
            </a:r>
            <a:endParaRPr lang="cs-CZ" dirty="0"/>
          </a:p>
          <a:p>
            <a:r>
              <a:rPr lang="cs-CZ" sz="2400" dirty="0" smtClean="0"/>
              <a:t>XLIFF 1.x </a:t>
            </a:r>
            <a:r>
              <a:rPr lang="en-US" dirty="0" smtClean="0"/>
              <a:t>&lt;</a:t>
            </a:r>
            <a:r>
              <a:rPr lang="cs-CZ" dirty="0" smtClean="0"/>
              <a:t>------------------------------------------</a:t>
            </a:r>
          </a:p>
          <a:p>
            <a:r>
              <a:rPr lang="cs-CZ" dirty="0"/>
              <a:t>	 |</a:t>
            </a:r>
          </a:p>
          <a:p>
            <a:r>
              <a:rPr lang="cs-CZ" dirty="0"/>
              <a:t>	V</a:t>
            </a:r>
          </a:p>
          <a:p>
            <a:r>
              <a:rPr lang="cs-CZ" sz="2400" dirty="0"/>
              <a:t>XLIFF </a:t>
            </a:r>
            <a:r>
              <a:rPr lang="cs-CZ" sz="2400" dirty="0" smtClean="0"/>
              <a:t>2.x</a:t>
            </a:r>
            <a:endParaRPr lang="en-US" sz="2400" dirty="0" smtClean="0"/>
          </a:p>
          <a:p>
            <a:r>
              <a:rPr lang="cs-CZ" dirty="0"/>
              <a:t>	 |</a:t>
            </a:r>
          </a:p>
          <a:p>
            <a:r>
              <a:rPr lang="cs-CZ" dirty="0"/>
              <a:t>	V</a:t>
            </a:r>
          </a:p>
          <a:p>
            <a:r>
              <a:rPr lang="en-US" sz="2400" dirty="0" smtClean="0"/>
              <a:t>LIFF OM -------</a:t>
            </a:r>
            <a:r>
              <a:rPr lang="en-US" sz="2400" dirty="0" smtClean="0">
                <a:sym typeface="Wingdings" panose="05000000000000000000" pitchFamily="2" charset="2"/>
              </a:rPr>
              <a:t>   JLIFF or JLIMF?, </a:t>
            </a:r>
            <a:r>
              <a:rPr lang="en-US" sz="2400" dirty="0" err="1" smtClean="0">
                <a:sym typeface="Wingdings" panose="05000000000000000000" pitchFamily="2" charset="2"/>
              </a:rPr>
              <a:t>protobufLIFF</a:t>
            </a:r>
            <a:r>
              <a:rPr lang="en-US" sz="2400" dirty="0" smtClean="0">
                <a:sym typeface="Wingdings" panose="05000000000000000000" pitchFamily="2" charset="2"/>
              </a:rPr>
              <a:t>, YALIFF etc.</a:t>
            </a:r>
            <a:endParaRPr lang="en-US" sz="2400" dirty="0"/>
          </a:p>
          <a:p>
            <a:endParaRPr lang="en-US" dirty="0" smtClean="0"/>
          </a:p>
          <a:p>
            <a:endParaRPr lang="ga-IE" dirty="0"/>
          </a:p>
          <a:p>
            <a:endParaRPr lang="ga-IE" dirty="0"/>
          </a:p>
        </p:txBody>
      </p:sp>
    </p:spTree>
    <p:extLst>
      <p:ext uri="{BB962C8B-B14F-4D97-AF65-F5344CB8AC3E}">
        <p14:creationId xmlns:p14="http://schemas.microsoft.com/office/powerpoint/2010/main" val="33597047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XLIFF 2 Data Model</a:t>
            </a:r>
            <a:endParaRPr lang="en-US" dirty="0"/>
          </a:p>
        </p:txBody>
      </p:sp>
      <p:sp>
        <p:nvSpPr>
          <p:cNvPr id="3" name="Content Placeholder 2"/>
          <p:cNvSpPr>
            <a:spLocks noGrp="1"/>
          </p:cNvSpPr>
          <p:nvPr>
            <p:ph idx="1"/>
          </p:nvPr>
        </p:nvSpPr>
        <p:spPr>
          <a:xfrm>
            <a:off x="1767087" y="1498690"/>
            <a:ext cx="8472288" cy="4140111"/>
          </a:xfrm>
        </p:spPr>
        <p:txBody>
          <a:bodyPr>
            <a:normAutofit/>
          </a:bodyPr>
          <a:lstStyle/>
          <a:p>
            <a:r>
              <a:rPr lang="en-US" smtClean="0"/>
              <a:t> </a:t>
            </a:r>
            <a:endParaRPr lang="en-US" dirty="0" smtClean="0"/>
          </a:p>
          <a:p>
            <a:endParaRPr lang="en-US" sz="2800" dirty="0"/>
          </a:p>
        </p:txBody>
      </p:sp>
    </p:spTree>
    <p:extLst>
      <p:ext uri="{BB962C8B-B14F-4D97-AF65-F5344CB8AC3E}">
        <p14:creationId xmlns:p14="http://schemas.microsoft.com/office/powerpoint/2010/main" val="15140211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375924" y="2085184"/>
          <a:ext cx="6858000" cy="3399046"/>
        </p:xfrm>
        <a:graphic>
          <a:graphicData uri="http://schemas.openxmlformats.org/drawingml/2006/table">
            <a:tbl>
              <a:tblPr>
                <a:tableStyleId>{5940675A-B579-460E-94D1-54222C63F5DA}</a:tableStyleId>
              </a:tblPr>
              <a:tblGrid>
                <a:gridCol w="685800"/>
                <a:gridCol w="685800"/>
                <a:gridCol w="685800"/>
                <a:gridCol w="685800"/>
                <a:gridCol w="685800"/>
                <a:gridCol w="685800"/>
                <a:gridCol w="685800"/>
                <a:gridCol w="685800"/>
                <a:gridCol w="685800"/>
                <a:gridCol w="685800"/>
              </a:tblGrid>
              <a:tr h="1697567">
                <a:tc gridSpan="10">
                  <a:txBody>
                    <a:bodyPr/>
                    <a:lstStyle/>
                    <a:p>
                      <a:endParaRPr lang="en-US" sz="1400" dirty="0"/>
                    </a:p>
                  </a:txBody>
                  <a:tcPr marL="68580" marR="68580" marT="34290" marB="34290">
                    <a:solidFill>
                      <a:schemeClr val="accent6"/>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1024360">
                <a:tc gridSpan="2">
                  <a:txBody>
                    <a:bodyPr/>
                    <a:lstStyle/>
                    <a:p>
                      <a:endParaRPr lang="en-US" sz="1400" dirty="0"/>
                    </a:p>
                  </a:txBody>
                  <a:tcPr marL="68580" marR="68580" marT="34290" marB="34290">
                    <a:solidFill>
                      <a:schemeClr val="accent4"/>
                    </a:solidFill>
                  </a:tcPr>
                </a:tc>
                <a:tc hMerge="1">
                  <a:txBody>
                    <a:bodyPr/>
                    <a:lstStyle/>
                    <a:p>
                      <a:endParaRPr lang="en-US"/>
                    </a:p>
                  </a:txBody>
                  <a:tcPr/>
                </a:tc>
                <a:tc gridSpan="2">
                  <a:txBody>
                    <a:bodyPr/>
                    <a:lstStyle/>
                    <a:p>
                      <a:endParaRPr lang="en-US" sz="1400" dirty="0"/>
                    </a:p>
                  </a:txBody>
                  <a:tcPr marL="68580" marR="68580" marT="34290" marB="34290">
                    <a:solidFill>
                      <a:schemeClr val="accent4"/>
                    </a:solidFill>
                  </a:tcPr>
                </a:tc>
                <a:tc hMerge="1">
                  <a:txBody>
                    <a:bodyPr/>
                    <a:lstStyle/>
                    <a:p>
                      <a:endParaRPr lang="en-US"/>
                    </a:p>
                  </a:txBody>
                  <a:tcPr/>
                </a:tc>
                <a:tc gridSpan="2">
                  <a:txBody>
                    <a:bodyPr/>
                    <a:lstStyle/>
                    <a:p>
                      <a:endParaRPr lang="en-US" sz="1400" dirty="0"/>
                    </a:p>
                  </a:txBody>
                  <a:tcPr marL="68580" marR="68580" marT="34290" marB="34290">
                    <a:solidFill>
                      <a:schemeClr val="accent4"/>
                    </a:solidFill>
                  </a:tcPr>
                </a:tc>
                <a:tc hMerge="1">
                  <a:txBody>
                    <a:bodyPr/>
                    <a:lstStyle/>
                    <a:p>
                      <a:endParaRPr lang="en-US"/>
                    </a:p>
                  </a:txBody>
                  <a:tcPr/>
                </a:tc>
                <a:tc gridSpan="2">
                  <a:txBody>
                    <a:bodyPr/>
                    <a:lstStyle/>
                    <a:p>
                      <a:endParaRPr lang="en-US" sz="1400" dirty="0"/>
                    </a:p>
                  </a:txBody>
                  <a:tcPr marL="68580" marR="68580" marT="34290" marB="34290">
                    <a:solidFill>
                      <a:schemeClr val="accent4"/>
                    </a:solidFill>
                  </a:tcPr>
                </a:tc>
                <a:tc hMerge="1">
                  <a:txBody>
                    <a:bodyPr/>
                    <a:lstStyle/>
                    <a:p>
                      <a:endParaRPr lang="en-US"/>
                    </a:p>
                  </a:txBody>
                  <a:tcPr/>
                </a:tc>
                <a:tc gridSpan="2">
                  <a:txBody>
                    <a:bodyPr/>
                    <a:lstStyle/>
                    <a:p>
                      <a:endParaRPr lang="en-US" sz="1400" dirty="0"/>
                    </a:p>
                  </a:txBody>
                  <a:tcPr marL="68580" marR="68580" marT="34290" marB="34290">
                    <a:solidFill>
                      <a:schemeClr val="accent4"/>
                    </a:solidFill>
                  </a:tcPr>
                </a:tc>
                <a:tc hMerge="1">
                  <a:txBody>
                    <a:bodyPr/>
                    <a:lstStyle/>
                    <a:p>
                      <a:endParaRPr lang="en-US"/>
                    </a:p>
                  </a:txBody>
                  <a:tcPr/>
                </a:tc>
              </a:tr>
              <a:tr h="677119">
                <a:tc>
                  <a:txBody>
                    <a:bodyPr/>
                    <a:lstStyle/>
                    <a:p>
                      <a:endParaRPr lang="en-US" sz="1400" dirty="0"/>
                    </a:p>
                  </a:txBody>
                  <a:tcPr marL="68580" marR="68580" marT="34290" marB="34290">
                    <a:solidFill>
                      <a:schemeClr val="accent5"/>
                    </a:solidFill>
                  </a:tcPr>
                </a:tc>
                <a:tc>
                  <a:txBody>
                    <a:bodyPr/>
                    <a:lstStyle/>
                    <a:p>
                      <a:endParaRPr lang="en-US" sz="1400" dirty="0"/>
                    </a:p>
                  </a:txBody>
                  <a:tcPr marL="68580" marR="68580" marT="34290" marB="34290">
                    <a:solidFill>
                      <a:schemeClr val="accent5"/>
                    </a:solidFill>
                  </a:tcPr>
                </a:tc>
                <a:tc>
                  <a:txBody>
                    <a:bodyPr/>
                    <a:lstStyle/>
                    <a:p>
                      <a:endParaRPr lang="en-US" sz="1400" dirty="0"/>
                    </a:p>
                  </a:txBody>
                  <a:tcPr marL="68580" marR="68580" marT="34290" marB="34290">
                    <a:solidFill>
                      <a:schemeClr val="accent5"/>
                    </a:solidFill>
                  </a:tcPr>
                </a:tc>
                <a:tc>
                  <a:txBody>
                    <a:bodyPr/>
                    <a:lstStyle/>
                    <a:p>
                      <a:endParaRPr lang="en-US" sz="1400" dirty="0"/>
                    </a:p>
                  </a:txBody>
                  <a:tcPr marL="68580" marR="68580" marT="34290" marB="34290">
                    <a:solidFill>
                      <a:schemeClr val="accent5"/>
                    </a:solidFill>
                  </a:tcPr>
                </a:tc>
                <a:tc>
                  <a:txBody>
                    <a:bodyPr/>
                    <a:lstStyle/>
                    <a:p>
                      <a:endParaRPr lang="en-US" sz="1400" dirty="0"/>
                    </a:p>
                  </a:txBody>
                  <a:tcPr marL="68580" marR="68580" marT="34290" marB="34290">
                    <a:solidFill>
                      <a:schemeClr val="accent5"/>
                    </a:solidFill>
                  </a:tcPr>
                </a:tc>
                <a:tc>
                  <a:txBody>
                    <a:bodyPr/>
                    <a:lstStyle/>
                    <a:p>
                      <a:endParaRPr lang="en-US" sz="1400" dirty="0"/>
                    </a:p>
                  </a:txBody>
                  <a:tcPr marL="68580" marR="68580" marT="34290" marB="34290">
                    <a:solidFill>
                      <a:schemeClr val="accent5"/>
                    </a:solidFill>
                  </a:tcPr>
                </a:tc>
                <a:tc>
                  <a:txBody>
                    <a:bodyPr/>
                    <a:lstStyle/>
                    <a:p>
                      <a:endParaRPr lang="en-US" sz="1400" dirty="0"/>
                    </a:p>
                  </a:txBody>
                  <a:tcPr marL="68580" marR="68580" marT="34290" marB="34290">
                    <a:solidFill>
                      <a:schemeClr val="accent5"/>
                    </a:solidFill>
                  </a:tcPr>
                </a:tc>
                <a:tc>
                  <a:txBody>
                    <a:bodyPr/>
                    <a:lstStyle/>
                    <a:p>
                      <a:endParaRPr lang="en-US" sz="1400" dirty="0"/>
                    </a:p>
                  </a:txBody>
                  <a:tcPr marL="68580" marR="68580" marT="34290" marB="34290">
                    <a:solidFill>
                      <a:schemeClr val="accent5"/>
                    </a:solidFill>
                  </a:tcPr>
                </a:tc>
                <a:tc>
                  <a:txBody>
                    <a:bodyPr/>
                    <a:lstStyle/>
                    <a:p>
                      <a:endParaRPr lang="en-US" sz="1400" dirty="0"/>
                    </a:p>
                  </a:txBody>
                  <a:tcPr marL="68580" marR="68580" marT="34290" marB="34290">
                    <a:solidFill>
                      <a:schemeClr val="accent5"/>
                    </a:solidFill>
                  </a:tcPr>
                </a:tc>
                <a:tc>
                  <a:txBody>
                    <a:bodyPr/>
                    <a:lstStyle/>
                    <a:p>
                      <a:endParaRPr lang="en-US" sz="1400" dirty="0"/>
                    </a:p>
                  </a:txBody>
                  <a:tcPr marL="68580" marR="68580" marT="34290" marB="34290">
                    <a:solidFill>
                      <a:schemeClr val="accent5"/>
                    </a:solidFill>
                  </a:tcPr>
                </a:tc>
              </a:tr>
            </a:tbl>
          </a:graphicData>
        </a:graphic>
      </p:graphicFrame>
      <p:sp>
        <p:nvSpPr>
          <p:cNvPr id="25" name="TextBox 24"/>
          <p:cNvSpPr txBox="1"/>
          <p:nvPr/>
        </p:nvSpPr>
        <p:spPr>
          <a:xfrm>
            <a:off x="6428775" y="2775754"/>
            <a:ext cx="902042" cy="523220"/>
          </a:xfrm>
          <a:prstGeom prst="rect">
            <a:avLst/>
          </a:prstGeom>
          <a:noFill/>
        </p:spPr>
        <p:txBody>
          <a:bodyPr wrap="none" rtlCol="0">
            <a:spAutoFit/>
          </a:bodyPr>
          <a:lstStyle/>
          <a:p>
            <a:r>
              <a:rPr lang="en-US" sz="2800" b="1" dirty="0">
                <a:solidFill>
                  <a:schemeClr val="bg1"/>
                </a:solidFill>
                <a:latin typeface="Segoe UI Light" panose="020B0502040204020203" pitchFamily="34" charset="0"/>
                <a:cs typeface="Segoe UI Light" panose="020B0502040204020203" pitchFamily="34" charset="0"/>
              </a:rPr>
              <a:t>Core</a:t>
            </a:r>
            <a:endParaRPr lang="en-US" sz="2100" b="1" dirty="0">
              <a:solidFill>
                <a:schemeClr val="bg1"/>
              </a:solidFill>
              <a:latin typeface="Segoe UI Light" panose="020B0502040204020203" pitchFamily="34" charset="0"/>
              <a:cs typeface="Segoe UI Light" panose="020B0502040204020203" pitchFamily="34" charset="0"/>
            </a:endParaRPr>
          </a:p>
        </p:txBody>
      </p:sp>
      <p:sp>
        <p:nvSpPr>
          <p:cNvPr id="26" name="TextBox 25"/>
          <p:cNvSpPr txBox="1"/>
          <p:nvPr/>
        </p:nvSpPr>
        <p:spPr>
          <a:xfrm>
            <a:off x="6223461" y="4093338"/>
            <a:ext cx="1149674" cy="415498"/>
          </a:xfrm>
          <a:prstGeom prst="rect">
            <a:avLst/>
          </a:prstGeom>
          <a:noFill/>
        </p:spPr>
        <p:txBody>
          <a:bodyPr wrap="none" rtlCol="0">
            <a:spAutoFit/>
          </a:bodyPr>
          <a:lstStyle/>
          <a:p>
            <a:r>
              <a:rPr lang="en-US" sz="2100" dirty="0">
                <a:solidFill>
                  <a:schemeClr val="bg1"/>
                </a:solidFill>
                <a:latin typeface="Segoe UI Light" panose="020B0502040204020203" pitchFamily="34" charset="0"/>
                <a:cs typeface="Segoe UI Light" panose="020B0502040204020203" pitchFamily="34" charset="0"/>
              </a:rPr>
              <a:t>Modules</a:t>
            </a:r>
          </a:p>
        </p:txBody>
      </p:sp>
      <p:sp>
        <p:nvSpPr>
          <p:cNvPr id="27" name="TextBox 26"/>
          <p:cNvSpPr txBox="1"/>
          <p:nvPr/>
        </p:nvSpPr>
        <p:spPr>
          <a:xfrm>
            <a:off x="6177029" y="4956134"/>
            <a:ext cx="1351652" cy="415498"/>
          </a:xfrm>
          <a:prstGeom prst="rect">
            <a:avLst/>
          </a:prstGeom>
          <a:noFill/>
        </p:spPr>
        <p:txBody>
          <a:bodyPr wrap="none" rtlCol="0">
            <a:spAutoFit/>
          </a:bodyPr>
          <a:lstStyle/>
          <a:p>
            <a:r>
              <a:rPr lang="en-US" sz="2100" dirty="0">
                <a:solidFill>
                  <a:schemeClr val="bg1"/>
                </a:solidFill>
                <a:latin typeface="Segoe UI Light" panose="020B0502040204020203" pitchFamily="34" charset="0"/>
                <a:cs typeface="Segoe UI Light" panose="020B0502040204020203" pitchFamily="34" charset="0"/>
              </a:rPr>
              <a:t>Extensions</a:t>
            </a:r>
          </a:p>
        </p:txBody>
      </p:sp>
      <p:sp>
        <p:nvSpPr>
          <p:cNvPr id="28" name="TextBox 27"/>
          <p:cNvSpPr txBox="1"/>
          <p:nvPr/>
        </p:nvSpPr>
        <p:spPr>
          <a:xfrm>
            <a:off x="1652286" y="2833464"/>
            <a:ext cx="1607684" cy="461665"/>
          </a:xfrm>
          <a:prstGeom prst="rect">
            <a:avLst/>
          </a:prstGeom>
          <a:noFill/>
        </p:spPr>
        <p:txBody>
          <a:bodyPr wrap="none" rtlCol="0">
            <a:spAutoFit/>
          </a:bodyPr>
          <a:lstStyle/>
          <a:p>
            <a:r>
              <a:rPr lang="en-US" sz="2400" dirty="0">
                <a:latin typeface="Segoe UI Light" panose="020B0502040204020203" pitchFamily="34" charset="0"/>
                <a:cs typeface="Segoe UI Light" panose="020B0502040204020203" pitchFamily="34" charset="0"/>
              </a:rPr>
              <a:t>Mandatory</a:t>
            </a:r>
            <a:endParaRPr lang="en-US" sz="1500" dirty="0">
              <a:latin typeface="Segoe UI Light" panose="020B0502040204020203" pitchFamily="34" charset="0"/>
              <a:cs typeface="Segoe UI Light" panose="020B0502040204020203" pitchFamily="34" charset="0"/>
            </a:endParaRPr>
          </a:p>
        </p:txBody>
      </p:sp>
      <p:sp>
        <p:nvSpPr>
          <p:cNvPr id="29" name="TextBox 28"/>
          <p:cNvSpPr txBox="1"/>
          <p:nvPr/>
        </p:nvSpPr>
        <p:spPr>
          <a:xfrm>
            <a:off x="1919413" y="4151049"/>
            <a:ext cx="880369" cy="323165"/>
          </a:xfrm>
          <a:prstGeom prst="rect">
            <a:avLst/>
          </a:prstGeom>
          <a:noFill/>
        </p:spPr>
        <p:txBody>
          <a:bodyPr wrap="none" rtlCol="0">
            <a:spAutoFit/>
          </a:bodyPr>
          <a:lstStyle/>
          <a:p>
            <a:r>
              <a:rPr lang="en-US" sz="1500" dirty="0">
                <a:latin typeface="Segoe UI Light" panose="020B0502040204020203" pitchFamily="34" charset="0"/>
                <a:cs typeface="Segoe UI Light" panose="020B0502040204020203" pitchFamily="34" charset="0"/>
              </a:rPr>
              <a:t>Optional</a:t>
            </a:r>
          </a:p>
        </p:txBody>
      </p:sp>
      <p:sp>
        <p:nvSpPr>
          <p:cNvPr id="30" name="TextBox 29"/>
          <p:cNvSpPr txBox="1"/>
          <p:nvPr/>
        </p:nvSpPr>
        <p:spPr>
          <a:xfrm>
            <a:off x="1919412" y="5013845"/>
            <a:ext cx="806631" cy="323165"/>
          </a:xfrm>
          <a:prstGeom prst="rect">
            <a:avLst/>
          </a:prstGeom>
          <a:noFill/>
        </p:spPr>
        <p:txBody>
          <a:bodyPr wrap="none" rtlCol="0">
            <a:spAutoFit/>
          </a:bodyPr>
          <a:lstStyle/>
          <a:p>
            <a:r>
              <a:rPr lang="en-US" sz="1500" dirty="0">
                <a:latin typeface="Segoe UI Light" panose="020B0502040204020203" pitchFamily="34" charset="0"/>
                <a:cs typeface="Segoe UI Light" panose="020B0502040204020203" pitchFamily="34" charset="0"/>
              </a:rPr>
              <a:t>Custom</a:t>
            </a:r>
          </a:p>
        </p:txBody>
      </p:sp>
      <p:sp>
        <p:nvSpPr>
          <p:cNvPr id="31" name="Rectangle 30"/>
          <p:cNvSpPr/>
          <p:nvPr/>
        </p:nvSpPr>
        <p:spPr>
          <a:xfrm>
            <a:off x="1693701" y="3798504"/>
            <a:ext cx="8684932" cy="10069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Light" panose="020B0502040204020203" pitchFamily="34" charset="0"/>
              <a:cs typeface="Segoe UI Light" panose="020B0502040204020203" pitchFamily="34" charset="0"/>
            </a:endParaRPr>
          </a:p>
        </p:txBody>
      </p:sp>
      <p:sp>
        <p:nvSpPr>
          <p:cNvPr id="32" name="Rectangle 31"/>
          <p:cNvSpPr/>
          <p:nvPr/>
        </p:nvSpPr>
        <p:spPr>
          <a:xfrm>
            <a:off x="1790231" y="4802063"/>
            <a:ext cx="8684932" cy="691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Light" panose="020B0502040204020203" pitchFamily="34" charset="0"/>
              <a:cs typeface="Segoe UI Light" panose="020B0502040204020203" pitchFamily="34" charset="0"/>
            </a:endParaRPr>
          </a:p>
        </p:txBody>
      </p:sp>
      <p:sp>
        <p:nvSpPr>
          <p:cNvPr id="13" name="Title 1"/>
          <p:cNvSpPr>
            <a:spLocks noGrp="1"/>
          </p:cNvSpPr>
          <p:nvPr>
            <p:ph type="title"/>
          </p:nvPr>
        </p:nvSpPr>
        <p:spPr>
          <a:xfrm>
            <a:off x="1981201" y="1062615"/>
            <a:ext cx="8229600" cy="857473"/>
          </a:xfrm>
        </p:spPr>
        <p:txBody>
          <a:bodyPr/>
          <a:lstStyle/>
          <a:p>
            <a:r>
              <a:rPr lang="en-US" dirty="0" smtClean="0"/>
              <a:t>Modular Design</a:t>
            </a:r>
            <a:endParaRPr lang="en-US" dirty="0"/>
          </a:p>
        </p:txBody>
      </p:sp>
    </p:spTree>
    <p:extLst>
      <p:ext uri="{BB962C8B-B14F-4D97-AF65-F5344CB8AC3E}">
        <p14:creationId xmlns:p14="http://schemas.microsoft.com/office/powerpoint/2010/main" val="1749948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1"/>
                                        </p:tgtEl>
                                      </p:cBhvr>
                                    </p:animEffect>
                                    <p:set>
                                      <p:cBhvr>
                                        <p:cTn id="7" dur="1" fill="hold">
                                          <p:stCondLst>
                                            <p:cond delay="499"/>
                                          </p:stCondLst>
                                        </p:cTn>
                                        <p:tgtEl>
                                          <p:spTgt spid="3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2"/>
                                        </p:tgtEl>
                                      </p:cBhvr>
                                    </p:animEffect>
                                    <p:set>
                                      <p:cBhvr>
                                        <p:cTn id="12" dur="1" fill="hold">
                                          <p:stCondLst>
                                            <p:cond delay="499"/>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71500"/>
            <a:ext cx="8229600" cy="952500"/>
          </a:xfrm>
        </p:spPr>
        <p:txBody>
          <a:bodyPr/>
          <a:lstStyle/>
          <a:p>
            <a:r>
              <a:rPr lang="en-US" dirty="0" smtClean="0"/>
              <a:t>Intent of Modular Design</a:t>
            </a:r>
            <a:endParaRPr lang="en-US" dirty="0"/>
          </a:p>
        </p:txBody>
      </p:sp>
      <p:graphicFrame>
        <p:nvGraphicFramePr>
          <p:cNvPr id="5" name="Diagram 4"/>
          <p:cNvGraphicFramePr/>
          <p:nvPr>
            <p:extLst/>
          </p:nvPr>
        </p:nvGraphicFramePr>
        <p:xfrm>
          <a:off x="4724400" y="2362200"/>
          <a:ext cx="3124200" cy="256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nvPr>
        </p:nvGraphicFramePr>
        <p:xfrm>
          <a:off x="1905000" y="2362200"/>
          <a:ext cx="3124200" cy="2590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TextBox 6"/>
          <p:cNvSpPr txBox="1"/>
          <p:nvPr/>
        </p:nvSpPr>
        <p:spPr>
          <a:xfrm>
            <a:off x="2423844" y="1828800"/>
            <a:ext cx="2118080" cy="461665"/>
          </a:xfrm>
          <a:prstGeom prst="rect">
            <a:avLst/>
          </a:prstGeom>
          <a:noFill/>
        </p:spPr>
        <p:txBody>
          <a:bodyPr wrap="none" rtlCol="0">
            <a:spAutoFit/>
          </a:bodyPr>
          <a:lstStyle/>
          <a:p>
            <a:r>
              <a:rPr lang="en-US" sz="2400" dirty="0"/>
              <a:t>Interoperability</a:t>
            </a:r>
          </a:p>
        </p:txBody>
      </p:sp>
      <p:sp>
        <p:nvSpPr>
          <p:cNvPr id="8" name="TextBox 7"/>
          <p:cNvSpPr txBox="1"/>
          <p:nvPr/>
        </p:nvSpPr>
        <p:spPr>
          <a:xfrm>
            <a:off x="5430748" y="1829889"/>
            <a:ext cx="1694375" cy="461665"/>
          </a:xfrm>
          <a:prstGeom prst="rect">
            <a:avLst/>
          </a:prstGeom>
          <a:noFill/>
        </p:spPr>
        <p:txBody>
          <a:bodyPr wrap="none" rtlCol="0">
            <a:spAutoFit/>
          </a:bodyPr>
          <a:lstStyle/>
          <a:p>
            <a:r>
              <a:rPr lang="en-US" sz="2400" dirty="0"/>
              <a:t>Adaptability</a:t>
            </a:r>
            <a:endParaRPr lang="en-US" dirty="0"/>
          </a:p>
        </p:txBody>
      </p:sp>
      <p:sp>
        <p:nvSpPr>
          <p:cNvPr id="9" name="TextBox 8"/>
          <p:cNvSpPr txBox="1"/>
          <p:nvPr/>
        </p:nvSpPr>
        <p:spPr>
          <a:xfrm>
            <a:off x="8072846" y="2362200"/>
            <a:ext cx="2985561" cy="830997"/>
          </a:xfrm>
          <a:prstGeom prst="rect">
            <a:avLst/>
          </a:prstGeom>
          <a:noFill/>
        </p:spPr>
        <p:txBody>
          <a:bodyPr wrap="none" rtlCol="0">
            <a:spAutoFit/>
          </a:bodyPr>
          <a:lstStyle/>
          <a:p>
            <a:r>
              <a:rPr lang="en-US" sz="2400" b="1" dirty="0" err="1">
                <a:solidFill>
                  <a:srgbClr val="FF0000"/>
                </a:solidFill>
              </a:rPr>
              <a:t>NON-Negotiable</a:t>
            </a:r>
            <a:endParaRPr lang="en-US" sz="2400" b="1" dirty="0">
              <a:solidFill>
                <a:srgbClr val="FF0000"/>
              </a:solidFill>
            </a:endParaRPr>
          </a:p>
          <a:p>
            <a:r>
              <a:rPr lang="en-US" sz="2400" b="1" dirty="0">
                <a:solidFill>
                  <a:srgbClr val="FF0000"/>
                </a:solidFill>
              </a:rPr>
              <a:t>Guaranteed roundtrip</a:t>
            </a:r>
          </a:p>
        </p:txBody>
      </p:sp>
      <p:sp>
        <p:nvSpPr>
          <p:cNvPr id="11" name="TextBox 10"/>
          <p:cNvSpPr txBox="1"/>
          <p:nvPr/>
        </p:nvSpPr>
        <p:spPr>
          <a:xfrm>
            <a:off x="8072846" y="3200401"/>
            <a:ext cx="2753511" cy="830997"/>
          </a:xfrm>
          <a:prstGeom prst="rect">
            <a:avLst/>
          </a:prstGeom>
          <a:noFill/>
        </p:spPr>
        <p:txBody>
          <a:bodyPr wrap="none" rtlCol="0">
            <a:spAutoFit/>
          </a:bodyPr>
          <a:lstStyle/>
          <a:p>
            <a:r>
              <a:rPr lang="en-US" sz="2400" b="1" dirty="0">
                <a:solidFill>
                  <a:srgbClr val="0070C0"/>
                </a:solidFill>
              </a:rPr>
              <a:t>Optional</a:t>
            </a:r>
          </a:p>
          <a:p>
            <a:r>
              <a:rPr lang="en-US" sz="2400" b="1" dirty="0">
                <a:solidFill>
                  <a:srgbClr val="0070C0"/>
                </a:solidFill>
              </a:rPr>
              <a:t>Guaranteed survival</a:t>
            </a:r>
          </a:p>
        </p:txBody>
      </p:sp>
      <p:sp>
        <p:nvSpPr>
          <p:cNvPr id="12" name="TextBox 11"/>
          <p:cNvSpPr txBox="1"/>
          <p:nvPr/>
        </p:nvSpPr>
        <p:spPr>
          <a:xfrm>
            <a:off x="8072846" y="3925586"/>
            <a:ext cx="3346622" cy="1200329"/>
          </a:xfrm>
          <a:prstGeom prst="rect">
            <a:avLst/>
          </a:prstGeom>
          <a:noFill/>
        </p:spPr>
        <p:txBody>
          <a:bodyPr wrap="none" rtlCol="0">
            <a:spAutoFit/>
          </a:bodyPr>
          <a:lstStyle/>
          <a:p>
            <a:r>
              <a:rPr lang="en-US" sz="2400" b="1" dirty="0">
                <a:solidFill>
                  <a:srgbClr val="92D050"/>
                </a:solidFill>
              </a:rPr>
              <a:t>Custom/private</a:t>
            </a:r>
          </a:p>
          <a:p>
            <a:r>
              <a:rPr lang="en-US" sz="2400" b="1" dirty="0">
                <a:solidFill>
                  <a:srgbClr val="92D050"/>
                </a:solidFill>
              </a:rPr>
              <a:t>Application specific</a:t>
            </a:r>
          </a:p>
          <a:p>
            <a:r>
              <a:rPr lang="en-US" sz="2400" b="1" dirty="0">
                <a:solidFill>
                  <a:srgbClr val="92D050"/>
                </a:solidFill>
              </a:rPr>
              <a:t>Should survive roundtrip</a:t>
            </a:r>
          </a:p>
        </p:txBody>
      </p:sp>
    </p:spTree>
    <p:extLst>
      <p:ext uri="{BB962C8B-B14F-4D97-AF65-F5344CB8AC3E}">
        <p14:creationId xmlns:p14="http://schemas.microsoft.com/office/powerpoint/2010/main" val="4275648637"/>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XLIFF 2 Overview - Agents</a:t>
            </a:r>
            <a:endParaRPr lang="en-US" dirty="0"/>
          </a:p>
        </p:txBody>
      </p:sp>
      <p:sp>
        <p:nvSpPr>
          <p:cNvPr id="3" name="Content Placeholder 2"/>
          <p:cNvSpPr>
            <a:spLocks noGrp="1"/>
          </p:cNvSpPr>
          <p:nvPr>
            <p:ph idx="1"/>
          </p:nvPr>
        </p:nvSpPr>
        <p:spPr>
          <a:xfrm>
            <a:off x="1767087" y="1498690"/>
            <a:ext cx="8472288" cy="4140111"/>
          </a:xfrm>
        </p:spPr>
        <p:txBody>
          <a:bodyPr>
            <a:normAutofit/>
          </a:bodyPr>
          <a:lstStyle/>
          <a:p>
            <a:r>
              <a:rPr lang="en-US" sz="2400" b="1" dirty="0" smtClean="0"/>
              <a:t>Agent</a:t>
            </a:r>
          </a:p>
          <a:p>
            <a:pPr lvl="1"/>
            <a:r>
              <a:rPr lang="en-US" sz="2800" b="1" dirty="0" smtClean="0"/>
              <a:t>Writer</a:t>
            </a:r>
          </a:p>
          <a:p>
            <a:pPr lvl="2"/>
            <a:r>
              <a:rPr lang="en-US" sz="2400" b="1" dirty="0" smtClean="0"/>
              <a:t>Extractor</a:t>
            </a:r>
            <a:r>
              <a:rPr lang="en-US" sz="2400" dirty="0" smtClean="0"/>
              <a:t>, </a:t>
            </a:r>
          </a:p>
          <a:p>
            <a:pPr lvl="2"/>
            <a:r>
              <a:rPr lang="en-US" sz="2400" b="1" dirty="0" smtClean="0"/>
              <a:t>Enricher</a:t>
            </a:r>
            <a:r>
              <a:rPr lang="en-US" sz="2400" dirty="0" smtClean="0"/>
              <a:t>, e.g. reviewer workbench, TM server, MT broker etc.</a:t>
            </a:r>
          </a:p>
          <a:p>
            <a:pPr lvl="2"/>
            <a:r>
              <a:rPr lang="en-US" sz="2400" b="1" dirty="0" smtClean="0"/>
              <a:t>Modifier</a:t>
            </a:r>
            <a:r>
              <a:rPr lang="en-US" sz="2400" dirty="0" smtClean="0"/>
              <a:t>, e.g. a translation editor</a:t>
            </a:r>
          </a:p>
          <a:p>
            <a:pPr lvl="1"/>
            <a:r>
              <a:rPr lang="en-US" sz="2800" b="1" dirty="0" smtClean="0"/>
              <a:t>Merger</a:t>
            </a:r>
          </a:p>
          <a:p>
            <a:pPr lvl="1"/>
            <a:r>
              <a:rPr lang="en-US" sz="2800" dirty="0" smtClean="0"/>
              <a:t>Etc. e.g. validator </a:t>
            </a:r>
          </a:p>
        </p:txBody>
      </p:sp>
    </p:spTree>
    <p:extLst>
      <p:ext uri="{BB962C8B-B14F-4D97-AF65-F5344CB8AC3E}">
        <p14:creationId xmlns:p14="http://schemas.microsoft.com/office/powerpoint/2010/main" val="3694664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XLIFF 2 Overview - Core</a:t>
            </a:r>
            <a:endParaRPr lang="en-US" dirty="0"/>
          </a:p>
        </p:txBody>
      </p:sp>
      <p:sp>
        <p:nvSpPr>
          <p:cNvPr id="3" name="Content Placeholder 2"/>
          <p:cNvSpPr>
            <a:spLocks noGrp="1"/>
          </p:cNvSpPr>
          <p:nvPr>
            <p:ph idx="1"/>
          </p:nvPr>
        </p:nvSpPr>
        <p:spPr>
          <a:xfrm>
            <a:off x="1767088" y="1498689"/>
            <a:ext cx="8558012" cy="4397286"/>
          </a:xfrm>
        </p:spPr>
        <p:txBody>
          <a:bodyPr>
            <a:normAutofit/>
          </a:bodyPr>
          <a:lstStyle/>
          <a:p>
            <a:r>
              <a:rPr lang="en-US" sz="2400" dirty="0" smtClean="0"/>
              <a:t>About </a:t>
            </a:r>
            <a:r>
              <a:rPr lang="en-US" sz="2400" b="1" dirty="0" smtClean="0"/>
              <a:t>20% of XLIFF 1.2 feature set</a:t>
            </a:r>
          </a:p>
          <a:p>
            <a:pPr lvl="1"/>
            <a:r>
              <a:rPr lang="en-US" sz="2800" dirty="0" smtClean="0"/>
              <a:t>An extremely good thing for interoperability</a:t>
            </a:r>
          </a:p>
          <a:p>
            <a:pPr lvl="1"/>
            <a:r>
              <a:rPr lang="en-US" sz="2800" dirty="0" smtClean="0"/>
              <a:t>Roundtrip oriented</a:t>
            </a:r>
          </a:p>
          <a:p>
            <a:pPr lvl="1"/>
            <a:r>
              <a:rPr lang="en-US" sz="2800" dirty="0" smtClean="0"/>
              <a:t>New segmentation model</a:t>
            </a:r>
          </a:p>
          <a:p>
            <a:pPr lvl="1"/>
            <a:r>
              <a:rPr lang="en-US" sz="2800" dirty="0" smtClean="0"/>
              <a:t>New inline text model</a:t>
            </a:r>
          </a:p>
          <a:p>
            <a:r>
              <a:rPr lang="en-US" sz="2400" b="1" dirty="0" smtClean="0"/>
              <a:t>All and only </a:t>
            </a:r>
            <a:r>
              <a:rPr lang="en-US" sz="2400" dirty="0" smtClean="0"/>
              <a:t>features that are </a:t>
            </a:r>
            <a:r>
              <a:rPr lang="en-US" sz="2400" b="1" dirty="0" smtClean="0"/>
              <a:t>necessary to roundtrip source with target translations</a:t>
            </a:r>
            <a:endParaRPr lang="en-US" sz="2400" dirty="0" smtClean="0"/>
          </a:p>
        </p:txBody>
      </p:sp>
    </p:spTree>
    <p:extLst>
      <p:ext uri="{BB962C8B-B14F-4D97-AF65-F5344CB8AC3E}">
        <p14:creationId xmlns:p14="http://schemas.microsoft.com/office/powerpoint/2010/main" val="33960115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XLIFF 2 Overview – Core data model</a:t>
            </a:r>
            <a:endParaRPr lang="en-US" dirty="0"/>
          </a:p>
        </p:txBody>
      </p:sp>
      <p:sp>
        <p:nvSpPr>
          <p:cNvPr id="3" name="Content Placeholder 2"/>
          <p:cNvSpPr>
            <a:spLocks noGrp="1"/>
          </p:cNvSpPr>
          <p:nvPr>
            <p:ph idx="1"/>
          </p:nvPr>
        </p:nvSpPr>
        <p:spPr>
          <a:xfrm>
            <a:off x="1767088" y="1498689"/>
            <a:ext cx="8558012" cy="4397286"/>
          </a:xfrm>
        </p:spPr>
        <p:txBody>
          <a:bodyPr>
            <a:normAutofit/>
          </a:bodyPr>
          <a:lstStyle/>
          <a:p>
            <a:r>
              <a:rPr lang="en-US" sz="2400" dirty="0" smtClean="0"/>
              <a:t>About </a:t>
            </a:r>
            <a:r>
              <a:rPr lang="en-US" sz="2400" b="1" dirty="0" smtClean="0"/>
              <a:t>20% of XLIFF 1.2 feature set</a:t>
            </a:r>
          </a:p>
          <a:p>
            <a:pPr lvl="1"/>
            <a:r>
              <a:rPr lang="en-US" sz="2800" dirty="0" smtClean="0"/>
              <a:t>An extremely good thing for interoperability</a:t>
            </a:r>
          </a:p>
          <a:p>
            <a:pPr lvl="1"/>
            <a:r>
              <a:rPr lang="en-US" sz="2800" dirty="0" smtClean="0"/>
              <a:t>Roundtrip oriented</a:t>
            </a:r>
          </a:p>
          <a:p>
            <a:pPr lvl="1"/>
            <a:r>
              <a:rPr lang="en-US" sz="2800" dirty="0" smtClean="0"/>
              <a:t>New segmentation model</a:t>
            </a:r>
          </a:p>
          <a:p>
            <a:pPr lvl="1"/>
            <a:r>
              <a:rPr lang="en-US" sz="2800" dirty="0" smtClean="0"/>
              <a:t>New inline text model</a:t>
            </a:r>
          </a:p>
          <a:p>
            <a:r>
              <a:rPr lang="en-US" sz="2400" b="1" dirty="0" smtClean="0"/>
              <a:t>All and only </a:t>
            </a:r>
            <a:r>
              <a:rPr lang="en-US" sz="2400" dirty="0" smtClean="0"/>
              <a:t>features that are </a:t>
            </a:r>
            <a:r>
              <a:rPr lang="en-US" sz="2400" b="1" dirty="0" smtClean="0"/>
              <a:t>necessary to roundtrip source with target translations</a:t>
            </a:r>
            <a:endParaRPr lang="en-US" sz="2400" dirty="0" smtClean="0"/>
          </a:p>
        </p:txBody>
      </p:sp>
    </p:spTree>
    <p:extLst>
      <p:ext uri="{BB962C8B-B14F-4D97-AF65-F5344CB8AC3E}">
        <p14:creationId xmlns:p14="http://schemas.microsoft.com/office/powerpoint/2010/main" val="3738655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ga-IE" dirty="0" smtClean="0"/>
              <a:t>XLIFF 2 data model – top to group recursion</a:t>
            </a:r>
            <a:endParaRPr lang="ga-IE" altLang="ga-IE"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204" y="734673"/>
            <a:ext cx="8389398" cy="6101381"/>
          </a:xfrm>
          <a:prstGeom prst="rect">
            <a:avLst/>
          </a:prstGeom>
        </p:spPr>
      </p:pic>
    </p:spTree>
    <p:extLst>
      <p:ext uri="{BB962C8B-B14F-4D97-AF65-F5344CB8AC3E}">
        <p14:creationId xmlns:p14="http://schemas.microsoft.com/office/powerpoint/2010/main" val="36852249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altLang="ga-IE" dirty="0" smtClean="0"/>
              <a:t>XLIFF 2 data model – unit</a:t>
            </a:r>
            <a:br>
              <a:rPr lang="en-US" altLang="ga-IE" dirty="0" smtClean="0"/>
            </a:br>
            <a:r>
              <a:rPr lang="en-US" altLang="ga-IE" dirty="0" smtClean="0"/>
              <a:t> </a:t>
            </a:r>
            <a:endParaRPr lang="ga-IE" altLang="ga-IE"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6140" y="740988"/>
            <a:ext cx="8794020" cy="5918250"/>
          </a:xfrm>
          <a:prstGeom prst="rect">
            <a:avLst/>
          </a:prstGeom>
        </p:spPr>
      </p:pic>
    </p:spTree>
    <p:extLst>
      <p:ext uri="{BB962C8B-B14F-4D97-AF65-F5344CB8AC3E}">
        <p14:creationId xmlns:p14="http://schemas.microsoft.com/office/powerpoint/2010/main" val="3243223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XLIFF 2.1 First Public Review</a:t>
            </a:r>
            <a:endParaRPr lang="en-US" dirty="0"/>
          </a:p>
        </p:txBody>
      </p:sp>
      <p:sp>
        <p:nvSpPr>
          <p:cNvPr id="3" name="Content Placeholder 2"/>
          <p:cNvSpPr>
            <a:spLocks noGrp="1"/>
          </p:cNvSpPr>
          <p:nvPr>
            <p:ph idx="1"/>
          </p:nvPr>
        </p:nvSpPr>
        <p:spPr>
          <a:xfrm>
            <a:off x="324107" y="740988"/>
            <a:ext cx="11412163" cy="4635780"/>
          </a:xfrm>
        </p:spPr>
        <p:txBody>
          <a:bodyPr>
            <a:noAutofit/>
          </a:bodyPr>
          <a:lstStyle/>
          <a:p>
            <a:r>
              <a:rPr lang="en-US" sz="2400" dirty="0"/>
              <a:t>The </a:t>
            </a:r>
            <a:r>
              <a:rPr lang="en-US" sz="2400" b="1" dirty="0"/>
              <a:t>first “dot” release</a:t>
            </a:r>
            <a:r>
              <a:rPr lang="en-US" sz="2400" dirty="0"/>
              <a:t> after XLIFF 2.0 delivers on </a:t>
            </a:r>
            <a:r>
              <a:rPr lang="en-US" sz="2400" dirty="0" smtClean="0"/>
              <a:t>the</a:t>
            </a:r>
          </a:p>
          <a:p>
            <a:r>
              <a:rPr lang="en-US" sz="3200" b="1" dirty="0" smtClean="0"/>
              <a:t>modularity </a:t>
            </a:r>
            <a:r>
              <a:rPr lang="en-US" sz="3200" b="1" dirty="0"/>
              <a:t>promise of the XLIFF 2 architecture</a:t>
            </a:r>
            <a:r>
              <a:rPr lang="en-US" sz="2400" dirty="0" smtClean="0"/>
              <a:t>.</a:t>
            </a:r>
          </a:p>
          <a:p>
            <a:r>
              <a:rPr lang="en-US" sz="2400" dirty="0" smtClean="0"/>
              <a:t>XLIFF </a:t>
            </a:r>
            <a:r>
              <a:rPr lang="en-US" sz="2400" dirty="0"/>
              <a:t>2.1 defines </a:t>
            </a:r>
            <a:r>
              <a:rPr lang="en-US" sz="2400" dirty="0" smtClean="0"/>
              <a:t>two (2) </a:t>
            </a:r>
            <a:r>
              <a:rPr lang="en-US" sz="2400" dirty="0"/>
              <a:t>new namespaces and brings a full native ITS 2.0 capability via its </a:t>
            </a:r>
            <a:r>
              <a:rPr lang="en-US" sz="2400" dirty="0" err="1"/>
              <a:t>ITS</a:t>
            </a:r>
            <a:r>
              <a:rPr lang="en-US" sz="2400" dirty="0"/>
              <a:t> Module without breaking the backwards compatibility with XLIFF 2.0.</a:t>
            </a:r>
          </a:p>
          <a:p>
            <a:r>
              <a:rPr lang="en-US" sz="3200" b="1" dirty="0" smtClean="0"/>
              <a:t>XLIFF </a:t>
            </a:r>
            <a:r>
              <a:rPr lang="en-US" sz="3200" b="1" dirty="0"/>
              <a:t>2 Core and 7 out of 8 XLIFF 2.0 Modules are unaffected by the 2.1 release</a:t>
            </a:r>
            <a:r>
              <a:rPr lang="en-US" sz="3200" b="1" dirty="0" smtClean="0"/>
              <a:t>.</a:t>
            </a:r>
          </a:p>
          <a:p>
            <a:r>
              <a:rPr lang="en-US" sz="2400" dirty="0" smtClean="0"/>
              <a:t>Apart </a:t>
            </a:r>
            <a:r>
              <a:rPr lang="en-US" sz="2400" dirty="0"/>
              <a:t>from a major </a:t>
            </a:r>
            <a:r>
              <a:rPr lang="en-US" sz="2400" dirty="0" err="1"/>
              <a:t>bugfix</a:t>
            </a:r>
            <a:r>
              <a:rPr lang="en-US" sz="2400" dirty="0"/>
              <a:t> for the Change Tracking Module and the brand new ITS module, XLIFF 2.1 brings Advanced Validation capability. XLIFF 2.1 (and XLIFF 2.0 also) can be now 100% validated with standardized validation artifacts without regress to custom validation code. The expressivity of the validation framework was greatly enhanced by the usage of Schematron and NVDL schema languages on top of XML Schemas (</a:t>
            </a:r>
            <a:r>
              <a:rPr lang="en-US" sz="2400" dirty="0" err="1"/>
              <a:t>xsd</a:t>
            </a:r>
            <a:r>
              <a:rPr lang="en-US" sz="2400" dirty="0"/>
              <a:t>) that were available in XLIFF 2.0.</a:t>
            </a:r>
            <a:endParaRPr lang="en-US" dirty="0"/>
          </a:p>
        </p:txBody>
      </p:sp>
    </p:spTree>
    <p:extLst>
      <p:ext uri="{BB962C8B-B14F-4D97-AF65-F5344CB8AC3E}">
        <p14:creationId xmlns:p14="http://schemas.microsoft.com/office/powerpoint/2010/main" val="15868351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altLang="ga-IE" dirty="0" smtClean="0"/>
              <a:t>XLIFF 2 data model – Inline</a:t>
            </a:r>
            <a:br>
              <a:rPr lang="en-US" altLang="ga-IE" dirty="0" smtClean="0"/>
            </a:br>
            <a:r>
              <a:rPr lang="en-US" altLang="ga-IE" dirty="0" smtClean="0"/>
              <a:t> </a:t>
            </a:r>
            <a:endParaRPr lang="ga-IE" altLang="ga-IE"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088" y="845413"/>
            <a:ext cx="7084380" cy="5947218"/>
          </a:xfrm>
          <a:prstGeom prst="rect">
            <a:avLst/>
          </a:prstGeom>
        </p:spPr>
      </p:pic>
    </p:spTree>
    <p:extLst>
      <p:ext uri="{BB962C8B-B14F-4D97-AF65-F5344CB8AC3E}">
        <p14:creationId xmlns:p14="http://schemas.microsoft.com/office/powerpoint/2010/main" val="4052249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XLIFF 2 Overview - Modules</a:t>
            </a:r>
            <a:endParaRPr lang="en-US" dirty="0"/>
          </a:p>
        </p:txBody>
      </p:sp>
      <p:sp>
        <p:nvSpPr>
          <p:cNvPr id="3" name="Content Placeholder 2"/>
          <p:cNvSpPr>
            <a:spLocks noGrp="1"/>
          </p:cNvSpPr>
          <p:nvPr>
            <p:ph idx="1"/>
          </p:nvPr>
        </p:nvSpPr>
        <p:spPr>
          <a:xfrm>
            <a:off x="1767086" y="1498689"/>
            <a:ext cx="8846117" cy="4397287"/>
          </a:xfrm>
        </p:spPr>
        <p:txBody>
          <a:bodyPr>
            <a:normAutofit/>
          </a:bodyPr>
          <a:lstStyle/>
          <a:p>
            <a:r>
              <a:rPr lang="en-US" sz="2400" dirty="0" smtClean="0"/>
              <a:t>All else are </a:t>
            </a:r>
            <a:r>
              <a:rPr lang="en-US" sz="2400" b="1" dirty="0" smtClean="0"/>
              <a:t>OPTIONAL</a:t>
            </a:r>
            <a:r>
              <a:rPr lang="en-US" sz="2400" dirty="0" smtClean="0"/>
              <a:t> features available through </a:t>
            </a:r>
            <a:r>
              <a:rPr lang="en-US" sz="2400" b="1" dirty="0" smtClean="0"/>
              <a:t>MODULES</a:t>
            </a:r>
          </a:p>
          <a:p>
            <a:r>
              <a:rPr lang="en-US" sz="2400" b="1" dirty="0" smtClean="0"/>
              <a:t>– Translation Candidates Module</a:t>
            </a:r>
          </a:p>
          <a:p>
            <a:r>
              <a:rPr lang="en-US" sz="2400" b="1" dirty="0" smtClean="0"/>
              <a:t>– Glossary Module</a:t>
            </a:r>
          </a:p>
          <a:p>
            <a:r>
              <a:rPr lang="en-US" sz="2400" b="1" dirty="0" smtClean="0"/>
              <a:t>– Format Style Module</a:t>
            </a:r>
          </a:p>
          <a:p>
            <a:r>
              <a:rPr lang="en-US" sz="2400" b="1" dirty="0" smtClean="0"/>
              <a:t>– Metadata Module </a:t>
            </a:r>
          </a:p>
          <a:p>
            <a:r>
              <a:rPr lang="en-US" sz="2400" b="1" dirty="0" smtClean="0"/>
              <a:t>– Resource Data Module </a:t>
            </a:r>
          </a:p>
          <a:p>
            <a:r>
              <a:rPr lang="en-US" sz="2400" b="1" dirty="0" smtClean="0"/>
              <a:t>– Change Tracking Module </a:t>
            </a:r>
          </a:p>
          <a:p>
            <a:r>
              <a:rPr lang="en-US" sz="2400" b="1" dirty="0" smtClean="0"/>
              <a:t>– Size and Length Restriction Module </a:t>
            </a:r>
          </a:p>
          <a:p>
            <a:r>
              <a:rPr lang="en-US" sz="2400" b="1" dirty="0" smtClean="0"/>
              <a:t>– Validation Module</a:t>
            </a:r>
            <a:endParaRPr lang="en-US" sz="2400" dirty="0"/>
          </a:p>
        </p:txBody>
      </p:sp>
    </p:spTree>
    <p:extLst>
      <p:ext uri="{BB962C8B-B14F-4D97-AF65-F5344CB8AC3E}">
        <p14:creationId xmlns:p14="http://schemas.microsoft.com/office/powerpoint/2010/main" val="25322151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XLIFF 2 Overview - Modules</a:t>
            </a:r>
            <a:endParaRPr lang="en-US" dirty="0"/>
          </a:p>
        </p:txBody>
      </p:sp>
      <p:sp>
        <p:nvSpPr>
          <p:cNvPr id="3" name="Content Placeholder 2"/>
          <p:cNvSpPr>
            <a:spLocks noGrp="1"/>
          </p:cNvSpPr>
          <p:nvPr>
            <p:ph idx="1"/>
          </p:nvPr>
        </p:nvSpPr>
        <p:spPr>
          <a:xfrm>
            <a:off x="1767086" y="1498689"/>
            <a:ext cx="8702279" cy="4397287"/>
          </a:xfrm>
        </p:spPr>
        <p:txBody>
          <a:bodyPr>
            <a:noAutofit/>
          </a:bodyPr>
          <a:lstStyle/>
          <a:p>
            <a:r>
              <a:rPr lang="en-US" sz="2400" dirty="0" smtClean="0"/>
              <a:t>All else are </a:t>
            </a:r>
            <a:r>
              <a:rPr lang="en-US" sz="2400" b="1" dirty="0" smtClean="0"/>
              <a:t>OPTIONAL</a:t>
            </a:r>
            <a:r>
              <a:rPr lang="en-US" sz="2400" dirty="0" smtClean="0"/>
              <a:t> features available through </a:t>
            </a:r>
            <a:r>
              <a:rPr lang="en-US" sz="2400" b="1" dirty="0" smtClean="0"/>
              <a:t>MODULES</a:t>
            </a:r>
          </a:p>
          <a:p>
            <a:r>
              <a:rPr lang="en-US" sz="2400" b="1" dirty="0" smtClean="0"/>
              <a:t>– Translation Candidates Module 2.0 + ITS</a:t>
            </a:r>
          </a:p>
          <a:p>
            <a:r>
              <a:rPr lang="en-US" sz="2400" b="1" dirty="0" smtClean="0"/>
              <a:t>– Glossary Module 2.0</a:t>
            </a:r>
          </a:p>
          <a:p>
            <a:r>
              <a:rPr lang="en-US" sz="2400" b="1" dirty="0" smtClean="0"/>
              <a:t>– Format Style Module 2.0</a:t>
            </a:r>
          </a:p>
          <a:p>
            <a:r>
              <a:rPr lang="en-US" sz="2400" b="1" dirty="0" smtClean="0"/>
              <a:t>– Metadata Module 2.0</a:t>
            </a:r>
          </a:p>
          <a:p>
            <a:r>
              <a:rPr lang="en-US" sz="2400" b="1" dirty="0" smtClean="0"/>
              <a:t>– Resource Data Module 2.0 &lt;- ITS</a:t>
            </a:r>
          </a:p>
          <a:p>
            <a:r>
              <a:rPr lang="en-US" sz="2400" b="1" dirty="0" smtClean="0"/>
              <a:t>– Change Tracking </a:t>
            </a:r>
            <a:r>
              <a:rPr lang="en-US" sz="2400" b="1" dirty="0"/>
              <a:t>Module </a:t>
            </a:r>
            <a:r>
              <a:rPr lang="en-US" sz="2400" b="1" strike="sngStrike" dirty="0"/>
              <a:t>2.0</a:t>
            </a:r>
            <a:r>
              <a:rPr lang="en-US" sz="2400" b="1" dirty="0"/>
              <a:t> -&gt; 2.1 </a:t>
            </a:r>
            <a:endParaRPr lang="en-US" sz="2400" b="1" dirty="0" smtClean="0"/>
          </a:p>
          <a:p>
            <a:r>
              <a:rPr lang="en-US" sz="2400" b="1" dirty="0" smtClean="0"/>
              <a:t>– Size and Length Restriction Module 2.0 &lt;- ITS </a:t>
            </a:r>
          </a:p>
          <a:p>
            <a:r>
              <a:rPr lang="en-US" sz="2400" b="1" dirty="0" smtClean="0"/>
              <a:t>– Validation Module 2.0</a:t>
            </a:r>
          </a:p>
          <a:p>
            <a:r>
              <a:rPr lang="en-US" sz="2400" b="1" dirty="0"/>
              <a:t>– </a:t>
            </a:r>
            <a:r>
              <a:rPr lang="en-US" sz="2400" b="1" dirty="0" smtClean="0"/>
              <a:t>ITS Module 2.1</a:t>
            </a:r>
            <a:endParaRPr lang="en-US" sz="2400" dirty="0"/>
          </a:p>
        </p:txBody>
      </p:sp>
    </p:spTree>
    <p:extLst>
      <p:ext uri="{BB962C8B-B14F-4D97-AF65-F5344CB8AC3E}">
        <p14:creationId xmlns:p14="http://schemas.microsoft.com/office/powerpoint/2010/main" val="32945975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a:t>
            </a:r>
            <a:endParaRPr lang="ga-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9153804"/>
              </p:ext>
            </p:extLst>
          </p:nvPr>
        </p:nvGraphicFramePr>
        <p:xfrm>
          <a:off x="408796" y="117619"/>
          <a:ext cx="9214598" cy="65761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56458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Industry Adoption of XLIFF 2.0</a:t>
            </a:r>
            <a:br>
              <a:rPr lang="en-US" dirty="0" smtClean="0"/>
            </a:br>
            <a:r>
              <a:rPr lang="en-US" dirty="0" smtClean="0"/>
              <a:t>Second Wave (working now)</a:t>
            </a:r>
            <a:endParaRPr lang="en-US" dirty="0"/>
          </a:p>
        </p:txBody>
      </p:sp>
      <p:sp>
        <p:nvSpPr>
          <p:cNvPr id="3" name="Content Placeholder 2"/>
          <p:cNvSpPr>
            <a:spLocks noGrp="1"/>
          </p:cNvSpPr>
          <p:nvPr>
            <p:ph idx="1"/>
          </p:nvPr>
        </p:nvSpPr>
        <p:spPr>
          <a:xfrm>
            <a:off x="1767088" y="1498690"/>
            <a:ext cx="8261720" cy="4706901"/>
          </a:xfrm>
        </p:spPr>
        <p:txBody>
          <a:bodyPr>
            <a:normAutofit fontScale="77500" lnSpcReduction="20000"/>
          </a:bodyPr>
          <a:lstStyle/>
          <a:p>
            <a:r>
              <a:rPr lang="en-US" sz="2600" dirty="0" smtClean="0"/>
              <a:t>Okapi XLIFF Toolkit</a:t>
            </a:r>
          </a:p>
          <a:p>
            <a:r>
              <a:rPr lang="en-US" dirty="0">
                <a:hlinkClick r:id="rId2"/>
              </a:rPr>
              <a:t>https://</a:t>
            </a:r>
            <a:r>
              <a:rPr lang="en-US" dirty="0" smtClean="0">
                <a:hlinkClick r:id="rId2"/>
              </a:rPr>
              <a:t>bitbucket.org/okapiframework/xliff-toolkit</a:t>
            </a:r>
            <a:r>
              <a:rPr lang="en-US" dirty="0" smtClean="0"/>
              <a:t> </a:t>
            </a:r>
            <a:r>
              <a:rPr lang="en-US" dirty="0"/>
              <a:t/>
            </a:r>
            <a:br>
              <a:rPr lang="en-US" dirty="0"/>
            </a:br>
            <a:r>
              <a:rPr lang="en-US" dirty="0">
                <a:hlinkClick r:id="rId3"/>
              </a:rPr>
              <a:t>http://</a:t>
            </a:r>
            <a:r>
              <a:rPr lang="en-US" dirty="0" smtClean="0">
                <a:hlinkClick r:id="rId3"/>
              </a:rPr>
              <a:t>okapi-lynx.appspot.com/validation</a:t>
            </a:r>
            <a:r>
              <a:rPr lang="en-US" dirty="0" smtClean="0"/>
              <a:t> </a:t>
            </a:r>
          </a:p>
          <a:p>
            <a:r>
              <a:rPr lang="en-US" sz="3100" dirty="0" err="1" smtClean="0"/>
              <a:t>Xmarker</a:t>
            </a:r>
            <a:r>
              <a:rPr lang="en-US" sz="3100" dirty="0"/>
              <a:t> </a:t>
            </a:r>
            <a:r>
              <a:rPr lang="en-US" dirty="0"/>
              <a:t>- </a:t>
            </a:r>
            <a:r>
              <a:rPr lang="en-US" dirty="0">
                <a:hlinkClick r:id="rId4"/>
              </a:rPr>
              <a:t>http://</a:t>
            </a:r>
            <a:r>
              <a:rPr lang="en-US" dirty="0" smtClean="0">
                <a:hlinkClick r:id="rId4"/>
              </a:rPr>
              <a:t>www.xmarker.com/node/5</a:t>
            </a:r>
            <a:r>
              <a:rPr lang="en-US" dirty="0" smtClean="0"/>
              <a:t> </a:t>
            </a:r>
          </a:p>
          <a:p>
            <a:r>
              <a:rPr lang="en-US" sz="2800" dirty="0" smtClean="0"/>
              <a:t>Microsoft – Microsoft Open Sourced their OM implementation</a:t>
            </a:r>
          </a:p>
          <a:p>
            <a:r>
              <a:rPr lang="en-US" dirty="0">
                <a:hlinkClick r:id="rId5"/>
              </a:rPr>
              <a:t>https://</a:t>
            </a:r>
            <a:r>
              <a:rPr lang="en-US" dirty="0" smtClean="0">
                <a:hlinkClick r:id="rId5"/>
              </a:rPr>
              <a:t>github.com/Microsoft/XLIFF2-Object-Model</a:t>
            </a:r>
            <a:endParaRPr lang="en-US" dirty="0" smtClean="0"/>
          </a:p>
          <a:p>
            <a:endParaRPr lang="en-US" dirty="0" smtClean="0"/>
          </a:p>
          <a:p>
            <a:r>
              <a:rPr lang="en-US" sz="2600" dirty="0" smtClean="0"/>
              <a:t>Lionbridge</a:t>
            </a:r>
          </a:p>
          <a:p>
            <a:r>
              <a:rPr lang="en-US" sz="2600" dirty="0" err="1" smtClean="0"/>
              <a:t>Multilizer</a:t>
            </a:r>
            <a:endParaRPr lang="en-US" sz="2600" dirty="0" smtClean="0"/>
          </a:p>
          <a:p>
            <a:r>
              <a:rPr lang="en-US" sz="2600" dirty="0" err="1" smtClean="0"/>
              <a:t>memsource</a:t>
            </a:r>
            <a:endParaRPr lang="en-US" sz="2600" dirty="0" smtClean="0"/>
          </a:p>
          <a:p>
            <a:r>
              <a:rPr lang="en-US" sz="2600" dirty="0" smtClean="0"/>
              <a:t>Ocelot</a:t>
            </a:r>
          </a:p>
          <a:p>
            <a:r>
              <a:rPr lang="en-US" sz="2600" dirty="0" smtClean="0"/>
              <a:t>SDL – all products!</a:t>
            </a:r>
          </a:p>
          <a:p>
            <a:r>
              <a:rPr lang="en-US" sz="2600" dirty="0" smtClean="0"/>
              <a:t>AEM</a:t>
            </a:r>
          </a:p>
          <a:p>
            <a:r>
              <a:rPr lang="en-US" sz="2600" dirty="0" smtClean="0"/>
              <a:t>XTM</a:t>
            </a:r>
          </a:p>
          <a:p>
            <a:r>
              <a:rPr lang="en-US" sz="2600" dirty="0" smtClean="0"/>
              <a:t>Et al.</a:t>
            </a:r>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730803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sp>
        <p:nvSpPr>
          <p:cNvPr id="3" name="Content Placeholder 2"/>
          <p:cNvSpPr>
            <a:spLocks noGrp="1"/>
          </p:cNvSpPr>
          <p:nvPr>
            <p:ph idx="1"/>
          </p:nvPr>
        </p:nvSpPr>
        <p:spPr/>
        <p:txBody>
          <a:bodyPr/>
          <a:lstStyle/>
          <a:p>
            <a:r>
              <a:rPr lang="en-US" dirty="0" smtClean="0"/>
              <a:t>  </a:t>
            </a:r>
          </a:p>
          <a:p>
            <a:r>
              <a:rPr lang="en-US" sz="2400" dirty="0" smtClean="0"/>
              <a:t>Thanks a million for your attention</a:t>
            </a:r>
          </a:p>
          <a:p>
            <a:r>
              <a:rPr lang="en-US" sz="2400" dirty="0" smtClean="0">
                <a:hlinkClick r:id="rId2"/>
              </a:rPr>
              <a:t>david.filip@adaptcentre.ie</a:t>
            </a:r>
            <a:endParaRPr lang="en-US" sz="2400" dirty="0" smtClean="0"/>
          </a:p>
          <a:p>
            <a:endParaRPr lang="en-US" dirty="0" smtClean="0"/>
          </a:p>
          <a:p>
            <a:endParaRPr lang="en-US" dirty="0"/>
          </a:p>
        </p:txBody>
      </p:sp>
    </p:spTree>
    <p:extLst>
      <p:ext uri="{BB962C8B-B14F-4D97-AF65-F5344CB8AC3E}">
        <p14:creationId xmlns:p14="http://schemas.microsoft.com/office/powerpoint/2010/main" val="1667557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XLIFF 2 Resources</a:t>
            </a:r>
            <a:endParaRPr lang="en-US" dirty="0"/>
          </a:p>
        </p:txBody>
      </p:sp>
      <p:sp>
        <p:nvSpPr>
          <p:cNvPr id="3" name="Content Placeholder 2"/>
          <p:cNvSpPr>
            <a:spLocks noGrp="1"/>
          </p:cNvSpPr>
          <p:nvPr>
            <p:ph idx="1"/>
          </p:nvPr>
        </p:nvSpPr>
        <p:spPr>
          <a:xfrm>
            <a:off x="324117" y="905523"/>
            <a:ext cx="10972800" cy="5530788"/>
          </a:xfrm>
        </p:spPr>
        <p:txBody>
          <a:bodyPr>
            <a:normAutofit fontScale="92500" lnSpcReduction="10000"/>
          </a:bodyPr>
          <a:lstStyle/>
          <a:p>
            <a:pPr lvl="1"/>
            <a:r>
              <a:rPr lang="ga-IE" sz="2400" dirty="0">
                <a:hlinkClick r:id="rId2"/>
              </a:rPr>
              <a:t>https://www.oasis-open.org/committees/</a:t>
            </a:r>
            <a:r>
              <a:rPr lang="ga-IE" sz="2400" b="1" dirty="0">
                <a:hlinkClick r:id="rId2"/>
              </a:rPr>
              <a:t>xliff</a:t>
            </a:r>
            <a:r>
              <a:rPr lang="ga-IE" sz="2400" dirty="0">
                <a:hlinkClick r:id="rId2"/>
              </a:rPr>
              <a:t>-</a:t>
            </a:r>
            <a:r>
              <a:rPr lang="ga-IE" sz="2400" b="1" dirty="0">
                <a:hlinkClick r:id="rId2"/>
              </a:rPr>
              <a:t>omos</a:t>
            </a:r>
            <a:r>
              <a:rPr lang="ga-IE" sz="2400" dirty="0" smtClean="0">
                <a:hlinkClick r:id="rId2"/>
              </a:rPr>
              <a:t>/</a:t>
            </a:r>
            <a:r>
              <a:rPr lang="en-US" sz="2400" dirty="0" smtClean="0"/>
              <a:t> </a:t>
            </a:r>
          </a:p>
          <a:p>
            <a:pPr lvl="1"/>
            <a:r>
              <a:rPr lang="en-US" sz="2400" dirty="0">
                <a:hlinkClick r:id="rId3"/>
              </a:rPr>
              <a:t>https://</a:t>
            </a:r>
            <a:r>
              <a:rPr lang="en-US" sz="2400" dirty="0" smtClean="0">
                <a:hlinkClick r:id="rId3"/>
              </a:rPr>
              <a:t>github.com/oasis-tcs/xliff-omos-om</a:t>
            </a:r>
            <a:endParaRPr lang="en-US" sz="2400" dirty="0" smtClean="0"/>
          </a:p>
          <a:p>
            <a:pPr lvl="1"/>
            <a:r>
              <a:rPr lang="en-US" sz="2400" dirty="0">
                <a:hlinkClick r:id="rId4"/>
              </a:rPr>
              <a:t>https://</a:t>
            </a:r>
            <a:r>
              <a:rPr lang="en-US" sz="2400" dirty="0" smtClean="0">
                <a:hlinkClick r:id="rId4"/>
              </a:rPr>
              <a:t>github.com/oasis-tcs/xliff-omos-jliff</a:t>
            </a:r>
            <a:endParaRPr lang="en-US" sz="2400" dirty="0" smtClean="0"/>
          </a:p>
          <a:p>
            <a:pPr lvl="1"/>
            <a:r>
              <a:rPr lang="en-US" sz="1900" dirty="0">
                <a:hlinkClick r:id="rId5"/>
              </a:rPr>
              <a:t>https://</a:t>
            </a:r>
            <a:r>
              <a:rPr lang="en-US" sz="1900" dirty="0" smtClean="0">
                <a:hlinkClick r:id="rId5"/>
              </a:rPr>
              <a:t>tools.oasis-open.org/version-control/browse/wsvn/xliff-omos/trunk/XLIFF-TBX/xliff-tbx-v1.0.pdf</a:t>
            </a:r>
            <a:r>
              <a:rPr lang="en-US" sz="1900" dirty="0" smtClean="0"/>
              <a:t> </a:t>
            </a:r>
            <a:endParaRPr lang="en-US" sz="2400" dirty="0"/>
          </a:p>
          <a:p>
            <a:pPr lvl="1"/>
            <a:r>
              <a:rPr lang="ga-IE" sz="2400" dirty="0" smtClean="0">
                <a:hlinkClick r:id="rId6"/>
              </a:rPr>
              <a:t>https</a:t>
            </a:r>
            <a:r>
              <a:rPr lang="ga-IE" sz="2400" dirty="0">
                <a:hlinkClick r:id="rId6"/>
              </a:rPr>
              <a:t>://</a:t>
            </a:r>
            <a:r>
              <a:rPr lang="ga-IE" sz="2400" dirty="0" smtClean="0">
                <a:hlinkClick r:id="rId6"/>
              </a:rPr>
              <a:t>www.oasis-open.org/committees/</a:t>
            </a:r>
            <a:r>
              <a:rPr lang="ga-IE" sz="2400" b="1" dirty="0" smtClean="0">
                <a:hlinkClick r:id="rId6"/>
              </a:rPr>
              <a:t>xliff</a:t>
            </a:r>
            <a:r>
              <a:rPr lang="ga-IE" sz="2400" dirty="0" smtClean="0">
                <a:hlinkClick r:id="rId6"/>
              </a:rPr>
              <a:t>/</a:t>
            </a:r>
            <a:endParaRPr lang="en-US" sz="2400" dirty="0" smtClean="0"/>
          </a:p>
          <a:p>
            <a:pPr lvl="1"/>
            <a:r>
              <a:rPr lang="en-US" sz="2400" dirty="0">
                <a:hlinkClick r:id="rId7"/>
              </a:rPr>
              <a:t>http://</a:t>
            </a:r>
            <a:r>
              <a:rPr lang="en-US" sz="2400" dirty="0" smtClean="0">
                <a:hlinkClick r:id="rId7"/>
              </a:rPr>
              <a:t>docs.oasis-open.org/xliff/xliff-core/v2.1/xliff-core-v2.1.html</a:t>
            </a:r>
            <a:r>
              <a:rPr lang="en-US" sz="2400" dirty="0" smtClean="0"/>
              <a:t> </a:t>
            </a:r>
          </a:p>
          <a:p>
            <a:pPr lvl="1"/>
            <a:r>
              <a:rPr lang="en-US" sz="2400" dirty="0">
                <a:hlinkClick r:id="rId8"/>
              </a:rPr>
              <a:t>https://</a:t>
            </a:r>
            <a:r>
              <a:rPr lang="en-US" sz="2400" dirty="0" smtClean="0">
                <a:hlinkClick r:id="rId8"/>
              </a:rPr>
              <a:t>www.oasis-open.org/committees/comments/index.php?wg_abbrev=xliff</a:t>
            </a:r>
            <a:r>
              <a:rPr lang="en-US" sz="2400" dirty="0" smtClean="0"/>
              <a:t> </a:t>
            </a:r>
          </a:p>
          <a:p>
            <a:pPr lvl="1"/>
            <a:r>
              <a:rPr lang="en-US" sz="2400" dirty="0">
                <a:hlinkClick r:id="rId9"/>
              </a:rPr>
              <a:t>https://issues.oasis-open.org/browse/XLIFF</a:t>
            </a:r>
            <a:r>
              <a:rPr lang="en-US" sz="2400" dirty="0" smtClean="0">
                <a:hlinkClick r:id="rId9"/>
              </a:rPr>
              <a:t>/</a:t>
            </a:r>
            <a:r>
              <a:rPr lang="en-US" sz="2400" dirty="0" smtClean="0"/>
              <a:t> </a:t>
            </a:r>
          </a:p>
          <a:p>
            <a:pPr lvl="1"/>
            <a:r>
              <a:rPr lang="en-US" sz="1900" dirty="0" smtClean="0"/>
              <a:t>Presentations  from 7</a:t>
            </a:r>
            <a:r>
              <a:rPr lang="en-US" sz="1900" baseline="30000" dirty="0" smtClean="0"/>
              <a:t>th</a:t>
            </a:r>
            <a:r>
              <a:rPr lang="en-US" sz="1900" dirty="0" smtClean="0"/>
              <a:t> </a:t>
            </a:r>
            <a:r>
              <a:rPr lang="en-US" sz="1900" dirty="0"/>
              <a:t>XLIFF Symposium at 5</a:t>
            </a:r>
            <a:r>
              <a:rPr lang="en-US" sz="1900" baseline="30000" dirty="0"/>
              <a:t>th</a:t>
            </a:r>
            <a:r>
              <a:rPr lang="en-US" sz="1900" dirty="0"/>
              <a:t> FEISGILTT at #LocWorld31 Dublin June 7-8, 2016</a:t>
            </a:r>
            <a:endParaRPr lang="en-US" sz="2200" dirty="0"/>
          </a:p>
          <a:p>
            <a:pPr lvl="1"/>
            <a:r>
              <a:rPr lang="en-US" sz="2400" dirty="0">
                <a:hlinkClick r:id="rId10"/>
              </a:rPr>
              <a:t>http://locworld.com/feisgiltt2016-cfp/</a:t>
            </a:r>
            <a:endParaRPr lang="en-US" sz="2400" dirty="0"/>
          </a:p>
          <a:p>
            <a:r>
              <a:rPr lang="en-US" dirty="0"/>
              <a:t>	</a:t>
            </a:r>
            <a:r>
              <a:rPr lang="en-US" sz="1900" dirty="0" smtClean="0"/>
              <a:t>Presentations from 6</a:t>
            </a:r>
            <a:r>
              <a:rPr lang="en-US" sz="1900" baseline="30000" dirty="0" smtClean="0"/>
              <a:t>th</a:t>
            </a:r>
            <a:r>
              <a:rPr lang="en-US" sz="1900" dirty="0" smtClean="0"/>
              <a:t> XLIFF Symposium at 4</a:t>
            </a:r>
            <a:r>
              <a:rPr lang="en-US" sz="1900" baseline="30000" dirty="0" smtClean="0"/>
              <a:t>th</a:t>
            </a:r>
            <a:r>
              <a:rPr lang="en-US" sz="1900" dirty="0" smtClean="0"/>
              <a:t> FEISGILTT at #LocWorld28 	Berlin June 2-3, </a:t>
            </a:r>
            <a:r>
              <a:rPr lang="en-US" sz="1900" dirty="0"/>
              <a:t>2015</a:t>
            </a:r>
            <a:r>
              <a:rPr lang="en-US" dirty="0"/>
              <a:t/>
            </a:r>
            <a:br>
              <a:rPr lang="en-US" dirty="0"/>
            </a:br>
            <a:r>
              <a:rPr lang="en-US" dirty="0"/>
              <a:t>	</a:t>
            </a:r>
            <a:r>
              <a:rPr lang="en-US" dirty="0">
                <a:hlinkClick r:id="rId11"/>
              </a:rPr>
              <a:t>http://locworld.com/feisgiltt-program</a:t>
            </a:r>
            <a:r>
              <a:rPr lang="en-US" dirty="0" smtClean="0">
                <a:hlinkClick r:id="rId11"/>
              </a:rPr>
              <a:t>/</a:t>
            </a:r>
            <a:r>
              <a:rPr lang="en-US" dirty="0" smtClean="0"/>
              <a:t> </a:t>
            </a:r>
            <a:endParaRPr lang="en-US" dirty="0"/>
          </a:p>
          <a:p>
            <a:r>
              <a:rPr lang="en-US" dirty="0" smtClean="0"/>
              <a:t>	FEISGILTT </a:t>
            </a:r>
            <a:r>
              <a:rPr lang="en-US" dirty="0" err="1" smtClean="0"/>
              <a:t>Localisation</a:t>
            </a:r>
            <a:r>
              <a:rPr lang="en-US" dirty="0" smtClean="0"/>
              <a:t> Focus Volumes</a:t>
            </a:r>
          </a:p>
          <a:p>
            <a:pPr lvl="1"/>
            <a:r>
              <a:rPr lang="en-US" dirty="0">
                <a:hlinkClick r:id="rId12"/>
              </a:rPr>
              <a:t>http://</a:t>
            </a:r>
            <a:r>
              <a:rPr lang="en-US" dirty="0" smtClean="0">
                <a:hlinkClick r:id="rId12"/>
              </a:rPr>
              <a:t>www.localisation.ie/locfocus/issues/14/1</a:t>
            </a:r>
            <a:endParaRPr lang="en-US" dirty="0" smtClean="0"/>
          </a:p>
          <a:p>
            <a:pPr lvl="1"/>
            <a:r>
              <a:rPr lang="en-US" dirty="0">
                <a:hlinkClick r:id="rId13"/>
              </a:rPr>
              <a:t>http://</a:t>
            </a:r>
            <a:r>
              <a:rPr lang="en-US" dirty="0" smtClean="0">
                <a:hlinkClick r:id="rId13"/>
              </a:rPr>
              <a:t>www.localisation.ie/locfocus/issues/12/1</a:t>
            </a:r>
            <a:r>
              <a:rPr lang="en-US" dirty="0" smtClean="0"/>
              <a:t> </a:t>
            </a:r>
          </a:p>
          <a:p>
            <a:endParaRPr lang="en-US" dirty="0" smtClean="0"/>
          </a:p>
          <a:p>
            <a:endParaRPr lang="en-US" dirty="0"/>
          </a:p>
        </p:txBody>
      </p:sp>
    </p:spTree>
    <p:extLst>
      <p:ext uri="{BB962C8B-B14F-4D97-AF65-F5344CB8AC3E}">
        <p14:creationId xmlns:p14="http://schemas.microsoft.com/office/powerpoint/2010/main" val="4289581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the basics</a:t>
            </a:r>
            <a:endParaRPr lang="en-US" dirty="0"/>
          </a:p>
        </p:txBody>
      </p:sp>
      <p:sp>
        <p:nvSpPr>
          <p:cNvPr id="3" name="Content Placeholder 2"/>
          <p:cNvSpPr>
            <a:spLocks noGrp="1"/>
          </p:cNvSpPr>
          <p:nvPr>
            <p:ph idx="1"/>
          </p:nvPr>
        </p:nvSpPr>
        <p:spPr>
          <a:xfrm>
            <a:off x="258617" y="1018397"/>
            <a:ext cx="11102109" cy="5262329"/>
          </a:xfrm>
        </p:spPr>
        <p:txBody>
          <a:bodyPr>
            <a:normAutofit fontScale="92500" lnSpcReduction="10000"/>
          </a:bodyPr>
          <a:lstStyle/>
          <a:p>
            <a:pPr marL="914400" lvl="1" indent="-457200">
              <a:buFont typeface="Arial" panose="020B0604020202020204" pitchFamily="34" charset="0"/>
              <a:buChar char="•"/>
            </a:pPr>
            <a:r>
              <a:rPr lang="en-US" sz="3300" dirty="0"/>
              <a:t>Bitext</a:t>
            </a:r>
          </a:p>
          <a:p>
            <a:pPr marL="914400" lvl="1" indent="-457200">
              <a:buFont typeface="Arial" panose="020B0604020202020204" pitchFamily="34" charset="0"/>
              <a:buChar char="•"/>
            </a:pPr>
            <a:r>
              <a:rPr lang="en-US" sz="3300" dirty="0"/>
              <a:t>Bitext Management</a:t>
            </a:r>
          </a:p>
          <a:p>
            <a:r>
              <a:rPr lang="en-US" sz="2800" dirty="0" smtClean="0"/>
              <a:t>---------------------</a:t>
            </a:r>
          </a:p>
          <a:p>
            <a:pPr marL="914400" lvl="1" indent="-457200">
              <a:buFont typeface="Arial" panose="020B0604020202020204" pitchFamily="34" charset="0"/>
              <a:buChar char="•"/>
            </a:pPr>
            <a:r>
              <a:rPr lang="en-US" sz="3300" dirty="0"/>
              <a:t>Open Standards</a:t>
            </a:r>
          </a:p>
          <a:p>
            <a:pPr marL="1371600" lvl="2" indent="-457200">
              <a:buFont typeface="Arial" panose="020B0604020202020204" pitchFamily="34" charset="0"/>
              <a:buChar char="•"/>
            </a:pPr>
            <a:r>
              <a:rPr lang="en-US" sz="3100" dirty="0" smtClean="0"/>
              <a:t>Transparency of development and publishing</a:t>
            </a:r>
          </a:p>
          <a:p>
            <a:pPr marL="1371600" lvl="2" indent="-457200">
              <a:buFont typeface="Arial" panose="020B0604020202020204" pitchFamily="34" charset="0"/>
              <a:buChar char="•"/>
            </a:pPr>
            <a:r>
              <a:rPr lang="en-US" sz="3100" dirty="0" smtClean="0"/>
              <a:t>Availability under Royalty Free (RF) conditions</a:t>
            </a:r>
          </a:p>
          <a:p>
            <a:r>
              <a:rPr lang="en-US" sz="2800" dirty="0" smtClean="0"/>
              <a:t>---------------------</a:t>
            </a:r>
          </a:p>
          <a:p>
            <a:pPr marL="914400" lvl="1" indent="-457200">
              <a:buFont typeface="Arial" panose="020B0604020202020204" pitchFamily="34" charset="0"/>
              <a:buChar char="•"/>
            </a:pPr>
            <a:r>
              <a:rPr lang="en-US" sz="3300" dirty="0" smtClean="0"/>
              <a:t>Evolution and Adoption of Bitext formats</a:t>
            </a:r>
          </a:p>
          <a:p>
            <a:pPr marL="914400" lvl="1" indent="-457200">
              <a:buFont typeface="Arial" panose="020B0604020202020204" pitchFamily="34" charset="0"/>
              <a:buChar char="•"/>
            </a:pPr>
            <a:r>
              <a:rPr lang="en-US" sz="3300" dirty="0" smtClean="0"/>
              <a:t>Overview of XLIFF 2 data structure</a:t>
            </a:r>
          </a:p>
          <a:p>
            <a:pPr marL="914400" lvl="1" indent="-457200">
              <a:buFont typeface="Arial" panose="020B0604020202020204" pitchFamily="34" charset="0"/>
              <a:buChar char="•"/>
            </a:pPr>
            <a:r>
              <a:rPr lang="en-US" sz="3300" dirty="0" smtClean="0"/>
              <a:t>Takeaways</a:t>
            </a:r>
          </a:p>
          <a:p>
            <a:pPr marL="914400" lvl="1" indent="-457200">
              <a:buFont typeface="Arial" panose="020B0604020202020204" pitchFamily="34" charset="0"/>
              <a:buChar char="•"/>
            </a:pPr>
            <a:endParaRPr lang="en-US" sz="3300" dirty="0" smtClean="0"/>
          </a:p>
          <a:p>
            <a:pPr marL="914400" lvl="1" indent="-457200">
              <a:buFont typeface="Arial" panose="020B0604020202020204" pitchFamily="34" charset="0"/>
              <a:buChar char="•"/>
            </a:pPr>
            <a:endParaRPr lang="en-US" sz="3300" dirty="0" smtClean="0"/>
          </a:p>
          <a:p>
            <a:pPr marL="457200" indent="-457200">
              <a:buFont typeface="Arial" panose="020B0604020202020204" pitchFamily="34" charset="0"/>
              <a:buChar char="•"/>
            </a:pPr>
            <a:endParaRPr lang="en-US" sz="2800" dirty="0" smtClean="0"/>
          </a:p>
          <a:p>
            <a:endParaRPr lang="en-US" dirty="0" smtClean="0"/>
          </a:p>
        </p:txBody>
      </p:sp>
    </p:spTree>
    <p:extLst>
      <p:ext uri="{BB962C8B-B14F-4D97-AF65-F5344CB8AC3E}">
        <p14:creationId xmlns:p14="http://schemas.microsoft.com/office/powerpoint/2010/main" val="1293342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Bitext</a:t>
            </a:r>
            <a:endParaRPr lang="ga-IE" dirty="0"/>
          </a:p>
        </p:txBody>
      </p:sp>
      <p:sp>
        <p:nvSpPr>
          <p:cNvPr id="3" name="Content Placeholder 2"/>
          <p:cNvSpPr>
            <a:spLocks noGrp="1"/>
          </p:cNvSpPr>
          <p:nvPr>
            <p:ph idx="1"/>
          </p:nvPr>
        </p:nvSpPr>
        <p:spPr>
          <a:xfrm>
            <a:off x="324117" y="1251751"/>
            <a:ext cx="10972800" cy="4953740"/>
          </a:xfrm>
        </p:spPr>
        <p:txBody>
          <a:bodyPr>
            <a:normAutofit lnSpcReduction="10000"/>
          </a:bodyPr>
          <a:lstStyle/>
          <a:p>
            <a:pPr>
              <a:lnSpc>
                <a:spcPct val="220000"/>
              </a:lnSpc>
            </a:pPr>
            <a:r>
              <a:rPr lang="en-US" dirty="0"/>
              <a:t>A structured (usually mark up language based) artefact that contains aligned source (natural language) and target (natural language) sentences. We consider </a:t>
            </a:r>
            <a:r>
              <a:rPr lang="en-US" dirty="0" err="1" smtClean="0"/>
              <a:t>bitext</a:t>
            </a:r>
            <a:r>
              <a:rPr lang="en-US" dirty="0" smtClean="0"/>
              <a:t> </a:t>
            </a:r>
            <a:r>
              <a:rPr lang="en-US" dirty="0"/>
              <a:t>to be ordered by default (such as in an XLIFF file – defined below, an “unclean” rtf file, or a proprietary database representation). Nevertheless, unordered bitext artefacts like translation memories (TMs) or terminology bases (TBs) can be considered special cases of bitext or bitext aggregates, since the only purpose of TM as an unordered bitext is to enrich ordered bitext, either directly or through training a Machine Translation engine.</a:t>
            </a:r>
            <a:endParaRPr lang="ga-IE" dirty="0"/>
          </a:p>
          <a:p>
            <a:pPr algn="r"/>
            <a:r>
              <a:rPr lang="en-GB" dirty="0"/>
              <a:t>(Filip, 2012) (Filip and Ó </a:t>
            </a:r>
            <a:r>
              <a:rPr lang="en-GB" dirty="0" err="1"/>
              <a:t>Conchúir</a:t>
            </a:r>
            <a:r>
              <a:rPr lang="en-GB" dirty="0"/>
              <a:t>, 2011)</a:t>
            </a:r>
            <a:endParaRPr lang="ga-IE" dirty="0"/>
          </a:p>
          <a:p>
            <a:endParaRPr lang="ga-IE" dirty="0"/>
          </a:p>
        </p:txBody>
      </p:sp>
    </p:spTree>
    <p:extLst>
      <p:ext uri="{BB962C8B-B14F-4D97-AF65-F5344CB8AC3E}">
        <p14:creationId xmlns:p14="http://schemas.microsoft.com/office/powerpoint/2010/main" val="18567972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Bitext</a:t>
            </a:r>
            <a:endParaRPr lang="ga-IE" dirty="0"/>
          </a:p>
        </p:txBody>
      </p:sp>
      <p:sp>
        <p:nvSpPr>
          <p:cNvPr id="3" name="Content Placeholder 2"/>
          <p:cNvSpPr>
            <a:spLocks noGrp="1"/>
          </p:cNvSpPr>
          <p:nvPr>
            <p:ph idx="1"/>
          </p:nvPr>
        </p:nvSpPr>
        <p:spPr>
          <a:xfrm>
            <a:off x="324117" y="1251751"/>
            <a:ext cx="10972800" cy="4953740"/>
          </a:xfrm>
        </p:spPr>
        <p:txBody>
          <a:bodyPr>
            <a:normAutofit lnSpcReduction="10000"/>
          </a:bodyPr>
          <a:lstStyle/>
          <a:p>
            <a:pPr>
              <a:lnSpc>
                <a:spcPct val="220000"/>
              </a:lnSpc>
            </a:pPr>
            <a:r>
              <a:rPr lang="en-US" dirty="0"/>
              <a:t>A structured (usually mark up language based) artefact that contains </a:t>
            </a:r>
            <a:r>
              <a:rPr lang="en-US" b="1" dirty="0"/>
              <a:t>aligned source</a:t>
            </a:r>
            <a:r>
              <a:rPr lang="en-US" dirty="0"/>
              <a:t> (natural language) </a:t>
            </a:r>
            <a:r>
              <a:rPr lang="en-US" b="1" dirty="0"/>
              <a:t>and target</a:t>
            </a:r>
            <a:r>
              <a:rPr lang="en-US" dirty="0"/>
              <a:t> (natural language) </a:t>
            </a:r>
            <a:r>
              <a:rPr lang="en-US" b="1" dirty="0"/>
              <a:t>sentences</a:t>
            </a:r>
            <a:r>
              <a:rPr lang="en-US" dirty="0"/>
              <a:t>. We consider </a:t>
            </a:r>
            <a:r>
              <a:rPr lang="en-US" dirty="0" err="1" smtClean="0"/>
              <a:t>bitext</a:t>
            </a:r>
            <a:r>
              <a:rPr lang="en-US" dirty="0" smtClean="0"/>
              <a:t> </a:t>
            </a:r>
            <a:r>
              <a:rPr lang="en-US" dirty="0"/>
              <a:t>to be </a:t>
            </a:r>
            <a:r>
              <a:rPr lang="en-US" b="1" dirty="0"/>
              <a:t>ordered by default</a:t>
            </a:r>
            <a:r>
              <a:rPr lang="en-US" dirty="0"/>
              <a:t> (such as in an XLIFF file – defined below, an “unclean” rtf file, or a proprietary database representation). Nevertheless, unordered bitext artefacts like translation memories (TMs) or terminology bases (TBs) can be considered special cases of bitext or bitext aggregates, since the only purpose of TM as an unordered bitext is to enrich ordered bitext, either directly or through training a Machine Translation engine.</a:t>
            </a:r>
            <a:endParaRPr lang="ga-IE" dirty="0"/>
          </a:p>
          <a:p>
            <a:pPr algn="r"/>
            <a:r>
              <a:rPr lang="en-GB" dirty="0"/>
              <a:t>(Filip, 2012) (Filip and Ó </a:t>
            </a:r>
            <a:r>
              <a:rPr lang="en-GB" dirty="0" err="1"/>
              <a:t>Conchúir</a:t>
            </a:r>
            <a:r>
              <a:rPr lang="en-GB" dirty="0"/>
              <a:t>, 2011)</a:t>
            </a:r>
            <a:endParaRPr lang="ga-IE" dirty="0"/>
          </a:p>
          <a:p>
            <a:endParaRPr lang="ga-IE" dirty="0"/>
          </a:p>
        </p:txBody>
      </p:sp>
    </p:spTree>
    <p:extLst>
      <p:ext uri="{BB962C8B-B14F-4D97-AF65-F5344CB8AC3E}">
        <p14:creationId xmlns:p14="http://schemas.microsoft.com/office/powerpoint/2010/main" val="3242831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Bitext</a:t>
            </a:r>
            <a:endParaRPr lang="ga-IE" dirty="0"/>
          </a:p>
        </p:txBody>
      </p:sp>
      <p:sp>
        <p:nvSpPr>
          <p:cNvPr id="3" name="Content Placeholder 2"/>
          <p:cNvSpPr>
            <a:spLocks noGrp="1"/>
          </p:cNvSpPr>
          <p:nvPr>
            <p:ph idx="1"/>
          </p:nvPr>
        </p:nvSpPr>
        <p:spPr>
          <a:xfrm>
            <a:off x="324117" y="1027415"/>
            <a:ext cx="10972800" cy="5280917"/>
          </a:xfrm>
        </p:spPr>
        <p:txBody>
          <a:bodyPr>
            <a:noAutofit/>
          </a:bodyPr>
          <a:lstStyle/>
          <a:p>
            <a:pPr fontAlgn="base"/>
            <a:r>
              <a:rPr lang="en-US" sz="2400" dirty="0" err="1"/>
              <a:t>Tyger</a:t>
            </a:r>
            <a:r>
              <a:rPr lang="en-US" sz="2400" dirty="0"/>
              <a:t> </a:t>
            </a:r>
            <a:r>
              <a:rPr lang="en-US" sz="2400" dirty="0" err="1"/>
              <a:t>Tyger</a:t>
            </a:r>
            <a:r>
              <a:rPr lang="en-US" sz="2400" dirty="0"/>
              <a:t>, burning bright, </a:t>
            </a:r>
            <a:br>
              <a:rPr lang="en-US" sz="2400" dirty="0"/>
            </a:br>
            <a:r>
              <a:rPr lang="en-US" sz="2400" dirty="0" err="1"/>
              <a:t>Tygře</a:t>
            </a:r>
            <a:r>
              <a:rPr lang="en-US" sz="2400" dirty="0"/>
              <a:t>, </a:t>
            </a:r>
            <a:r>
              <a:rPr lang="en-US" sz="2400" dirty="0" err="1"/>
              <a:t>tygře</a:t>
            </a:r>
            <a:r>
              <a:rPr lang="en-US" sz="2400" dirty="0"/>
              <a:t>, </a:t>
            </a:r>
            <a:r>
              <a:rPr lang="en-US" sz="2400" dirty="0" err="1"/>
              <a:t>ohnivou</a:t>
            </a:r>
            <a:endParaRPr lang="en-US" sz="2400" dirty="0"/>
          </a:p>
          <a:p>
            <a:pPr fontAlgn="base"/>
            <a:endParaRPr lang="en-US" sz="2400" dirty="0"/>
          </a:p>
          <a:p>
            <a:pPr fontAlgn="base"/>
            <a:r>
              <a:rPr lang="en-US" sz="2400" dirty="0"/>
              <a:t>In the forests of the night; </a:t>
            </a:r>
            <a:br>
              <a:rPr lang="en-US" sz="2400" dirty="0"/>
            </a:br>
            <a:r>
              <a:rPr lang="en-US" sz="2400" dirty="0" err="1"/>
              <a:t>září</a:t>
            </a:r>
            <a:r>
              <a:rPr lang="en-US" sz="2400" dirty="0"/>
              <a:t> </a:t>
            </a:r>
            <a:r>
              <a:rPr lang="en-US" sz="2400" dirty="0" err="1"/>
              <a:t>svítíš</a:t>
            </a:r>
            <a:r>
              <a:rPr lang="en-US" sz="2400" dirty="0"/>
              <a:t> </a:t>
            </a:r>
            <a:r>
              <a:rPr lang="en-US" sz="2400" dirty="0" err="1"/>
              <a:t>lesní</a:t>
            </a:r>
            <a:r>
              <a:rPr lang="en-US" sz="2400" dirty="0"/>
              <a:t> </a:t>
            </a:r>
            <a:r>
              <a:rPr lang="en-US" sz="2400" dirty="0" err="1"/>
              <a:t>tmou</a:t>
            </a:r>
            <a:r>
              <a:rPr lang="en-US" sz="2400" dirty="0"/>
              <a:t>!</a:t>
            </a:r>
          </a:p>
          <a:p>
            <a:pPr fontAlgn="base"/>
            <a:endParaRPr lang="en-US" sz="2400" dirty="0"/>
          </a:p>
          <a:p>
            <a:pPr fontAlgn="base"/>
            <a:r>
              <a:rPr lang="en-US" sz="2400" dirty="0"/>
              <a:t>What immortal hand or eye, </a:t>
            </a:r>
            <a:br>
              <a:rPr lang="en-US" sz="2400" dirty="0"/>
            </a:br>
            <a:r>
              <a:rPr lang="en-US" sz="2400" dirty="0" err="1"/>
              <a:t>Kdo</a:t>
            </a:r>
            <a:r>
              <a:rPr lang="en-US" sz="2400" dirty="0"/>
              <a:t> ten </a:t>
            </a:r>
            <a:r>
              <a:rPr lang="en-US" sz="2400" dirty="0" err="1"/>
              <a:t>nesmrtelný</a:t>
            </a:r>
            <a:r>
              <a:rPr lang="en-US" sz="2400" dirty="0"/>
              <a:t> </a:t>
            </a:r>
            <a:r>
              <a:rPr lang="en-US" sz="2400" dirty="0" err="1"/>
              <a:t>byl</a:t>
            </a:r>
            <a:r>
              <a:rPr lang="en-US" sz="2400" dirty="0"/>
              <a:t>,</a:t>
            </a:r>
          </a:p>
          <a:p>
            <a:pPr fontAlgn="base"/>
            <a:endParaRPr lang="en-US" sz="2400" dirty="0"/>
          </a:p>
          <a:p>
            <a:pPr fontAlgn="base"/>
            <a:r>
              <a:rPr lang="en-US" sz="2400" dirty="0"/>
              <a:t>Could frame thy fearful symmetry? </a:t>
            </a:r>
            <a:endParaRPr lang="en-US" sz="2400" dirty="0" smtClean="0"/>
          </a:p>
          <a:p>
            <a:pPr fontAlgn="base"/>
            <a:r>
              <a:rPr lang="en-US" sz="2400" dirty="0" err="1"/>
              <a:t>že</a:t>
            </a:r>
            <a:r>
              <a:rPr lang="en-US" sz="2400" dirty="0"/>
              <a:t> z </a:t>
            </a:r>
            <a:r>
              <a:rPr lang="en-US" sz="2400" dirty="0" err="1"/>
              <a:t>ní</a:t>
            </a:r>
            <a:r>
              <a:rPr lang="en-US" sz="2400" dirty="0"/>
              <a:t> </a:t>
            </a:r>
            <a:r>
              <a:rPr lang="en-US" sz="2400" dirty="0" err="1"/>
              <a:t>tvůj</a:t>
            </a:r>
            <a:r>
              <a:rPr lang="en-US" sz="2400" dirty="0"/>
              <a:t> </a:t>
            </a:r>
            <a:r>
              <a:rPr lang="en-US" sz="2400" dirty="0" err="1"/>
              <a:t>souměr</a:t>
            </a:r>
            <a:r>
              <a:rPr lang="en-US" sz="2400" dirty="0"/>
              <a:t> </a:t>
            </a:r>
            <a:r>
              <a:rPr lang="en-US" sz="2400" dirty="0" err="1"/>
              <a:t>sestrojil</a:t>
            </a:r>
            <a:r>
              <a:rPr lang="en-US" sz="2400" dirty="0"/>
              <a:t>?</a:t>
            </a:r>
          </a:p>
          <a:p>
            <a:pPr fontAlgn="base"/>
            <a:endParaRPr lang="en-US" sz="2400" dirty="0"/>
          </a:p>
          <a:p>
            <a:pPr fontAlgn="base"/>
            <a:r>
              <a:rPr lang="en-US" sz="2400" i="1" dirty="0" smtClean="0"/>
              <a:t>William Blake / Jaroslav </a:t>
            </a:r>
            <a:r>
              <a:rPr lang="en-US" sz="2400" i="1" dirty="0" err="1" smtClean="0"/>
              <a:t>Skalick</a:t>
            </a:r>
            <a:r>
              <a:rPr lang="cs-CZ" sz="2400" i="1" dirty="0" smtClean="0"/>
              <a:t>ý</a:t>
            </a:r>
            <a:endParaRPr lang="en-US" sz="2400" i="1" dirty="0" smtClean="0"/>
          </a:p>
        </p:txBody>
      </p:sp>
    </p:spTree>
    <p:extLst>
      <p:ext uri="{BB962C8B-B14F-4D97-AF65-F5344CB8AC3E}">
        <p14:creationId xmlns:p14="http://schemas.microsoft.com/office/powerpoint/2010/main" val="1602957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Bitext</a:t>
            </a:r>
            <a:endParaRPr lang="ga-IE" dirty="0"/>
          </a:p>
        </p:txBody>
      </p:sp>
      <p:sp>
        <p:nvSpPr>
          <p:cNvPr id="3" name="Content Placeholder 2"/>
          <p:cNvSpPr>
            <a:spLocks noGrp="1"/>
          </p:cNvSpPr>
          <p:nvPr>
            <p:ph idx="1"/>
          </p:nvPr>
        </p:nvSpPr>
        <p:spPr>
          <a:xfrm>
            <a:off x="324117" y="1498690"/>
            <a:ext cx="10972800" cy="4422716"/>
          </a:xfrm>
        </p:spPr>
        <p:txBody>
          <a:bodyPr>
            <a:noAutofit/>
          </a:bodyPr>
          <a:lstStyle/>
          <a:p>
            <a:pPr fontAlgn="base"/>
            <a:r>
              <a:rPr lang="en-US" sz="2400" dirty="0" err="1"/>
              <a:t>Tyger</a:t>
            </a:r>
            <a:r>
              <a:rPr lang="en-US" sz="2400" dirty="0"/>
              <a:t> </a:t>
            </a:r>
            <a:r>
              <a:rPr lang="en-US" sz="2400" dirty="0" err="1"/>
              <a:t>Tyger</a:t>
            </a:r>
            <a:r>
              <a:rPr lang="en-US" sz="2400" dirty="0"/>
              <a:t>, burning bright, </a:t>
            </a:r>
            <a:r>
              <a:rPr lang="cs-CZ" sz="2400" dirty="0" smtClean="0"/>
              <a:t>							</a:t>
            </a:r>
            <a:r>
              <a:rPr lang="en-US" sz="2400" dirty="0" err="1" smtClean="0"/>
              <a:t>Tygře</a:t>
            </a:r>
            <a:r>
              <a:rPr lang="en-US" sz="2400" dirty="0"/>
              <a:t>, </a:t>
            </a:r>
            <a:r>
              <a:rPr lang="en-US" sz="2400" dirty="0" err="1"/>
              <a:t>tygře</a:t>
            </a:r>
            <a:r>
              <a:rPr lang="en-US" sz="2400" dirty="0"/>
              <a:t>, </a:t>
            </a:r>
            <a:r>
              <a:rPr lang="en-US" sz="2400" dirty="0" err="1"/>
              <a:t>ohnivou</a:t>
            </a:r>
            <a:endParaRPr lang="en-US" sz="2400" dirty="0"/>
          </a:p>
          <a:p>
            <a:pPr fontAlgn="base"/>
            <a:r>
              <a:rPr lang="en-US" sz="2400" dirty="0"/>
              <a:t/>
            </a:r>
            <a:br>
              <a:rPr lang="en-US" sz="2400" dirty="0"/>
            </a:br>
            <a:r>
              <a:rPr lang="en-US" sz="2400" dirty="0" smtClean="0"/>
              <a:t>In </a:t>
            </a:r>
            <a:r>
              <a:rPr lang="en-US" sz="2400" dirty="0"/>
              <a:t>the forests of the night; </a:t>
            </a:r>
            <a:r>
              <a:rPr lang="cs-CZ" sz="2400" dirty="0" smtClean="0"/>
              <a:t>							</a:t>
            </a:r>
            <a:r>
              <a:rPr lang="en-GB" sz="2400" dirty="0" smtClean="0"/>
              <a:t>	</a:t>
            </a:r>
            <a:r>
              <a:rPr lang="en-US" sz="2400" dirty="0" err="1" smtClean="0"/>
              <a:t>září</a:t>
            </a:r>
            <a:r>
              <a:rPr lang="en-US" sz="2400" dirty="0" smtClean="0"/>
              <a:t> </a:t>
            </a:r>
            <a:r>
              <a:rPr lang="en-US" sz="2400" dirty="0" err="1"/>
              <a:t>svítíš</a:t>
            </a:r>
            <a:r>
              <a:rPr lang="en-US" sz="2400" dirty="0"/>
              <a:t> </a:t>
            </a:r>
            <a:r>
              <a:rPr lang="en-US" sz="2400" dirty="0" err="1"/>
              <a:t>lesní</a:t>
            </a:r>
            <a:r>
              <a:rPr lang="en-US" sz="2400" dirty="0"/>
              <a:t> </a:t>
            </a:r>
            <a:r>
              <a:rPr lang="en-US" sz="2400" dirty="0" err="1"/>
              <a:t>tmou</a:t>
            </a:r>
            <a:r>
              <a:rPr lang="en-US" sz="2400" dirty="0" smtClean="0"/>
              <a:t>!</a:t>
            </a:r>
            <a:r>
              <a:rPr lang="cs-CZ" sz="2400" dirty="0" smtClean="0"/>
              <a:t>		</a:t>
            </a:r>
            <a:r>
              <a:rPr lang="en-US" sz="2400" dirty="0"/>
              <a:t/>
            </a:r>
            <a:br>
              <a:rPr lang="en-US" sz="2400" dirty="0"/>
            </a:br>
            <a:endParaRPr lang="en-US" sz="2400" dirty="0"/>
          </a:p>
          <a:p>
            <a:pPr fontAlgn="base"/>
            <a:r>
              <a:rPr lang="en-US" sz="2400" dirty="0"/>
              <a:t>What immortal hand or eye, </a:t>
            </a:r>
            <a:r>
              <a:rPr lang="cs-CZ" sz="2400" dirty="0" smtClean="0"/>
              <a:t>							</a:t>
            </a:r>
            <a:r>
              <a:rPr lang="en-US" sz="2400" dirty="0" err="1"/>
              <a:t>Kdo</a:t>
            </a:r>
            <a:r>
              <a:rPr lang="en-US" sz="2400" dirty="0"/>
              <a:t> ten </a:t>
            </a:r>
            <a:r>
              <a:rPr lang="en-US" sz="2400" dirty="0" err="1"/>
              <a:t>nesmrtelný</a:t>
            </a:r>
            <a:r>
              <a:rPr lang="en-US" sz="2400" dirty="0"/>
              <a:t> </a:t>
            </a:r>
            <a:r>
              <a:rPr lang="en-US" sz="2400" dirty="0" err="1"/>
              <a:t>byl</a:t>
            </a:r>
            <a:r>
              <a:rPr lang="en-US" sz="2400" dirty="0" smtClean="0"/>
              <a:t>,</a:t>
            </a:r>
            <a:r>
              <a:rPr lang="en-US" sz="2400" dirty="0"/>
              <a:t/>
            </a:r>
            <a:br>
              <a:rPr lang="en-US" sz="2400" dirty="0"/>
            </a:br>
            <a:endParaRPr lang="en-US" sz="2400" dirty="0"/>
          </a:p>
          <a:p>
            <a:pPr fontAlgn="base"/>
            <a:r>
              <a:rPr lang="en-US" sz="2400" dirty="0"/>
              <a:t>Could frame thy fearful symmetry? </a:t>
            </a:r>
            <a:r>
              <a:rPr lang="cs-CZ" sz="2400" dirty="0" smtClean="0"/>
              <a:t>					</a:t>
            </a:r>
            <a:r>
              <a:rPr lang="en-US" sz="2400" dirty="0" err="1" smtClean="0"/>
              <a:t>že</a:t>
            </a:r>
            <a:r>
              <a:rPr lang="en-US" sz="2400" dirty="0" smtClean="0"/>
              <a:t> </a:t>
            </a:r>
            <a:r>
              <a:rPr lang="en-US" sz="2400" dirty="0"/>
              <a:t>z </a:t>
            </a:r>
            <a:r>
              <a:rPr lang="en-US" sz="2400" dirty="0" err="1"/>
              <a:t>ní</a:t>
            </a:r>
            <a:r>
              <a:rPr lang="en-US" sz="2400" dirty="0"/>
              <a:t> </a:t>
            </a:r>
            <a:r>
              <a:rPr lang="en-US" sz="2400" dirty="0" err="1"/>
              <a:t>tvůj</a:t>
            </a:r>
            <a:r>
              <a:rPr lang="en-US" sz="2400" dirty="0"/>
              <a:t> </a:t>
            </a:r>
            <a:r>
              <a:rPr lang="en-US" sz="2400" dirty="0" err="1"/>
              <a:t>souměr</a:t>
            </a:r>
            <a:r>
              <a:rPr lang="en-US" sz="2400" dirty="0"/>
              <a:t> </a:t>
            </a:r>
            <a:r>
              <a:rPr lang="en-US" sz="2400" dirty="0" err="1"/>
              <a:t>sestrojil</a:t>
            </a:r>
            <a:r>
              <a:rPr lang="en-US" sz="2400" dirty="0"/>
              <a:t>?</a:t>
            </a:r>
          </a:p>
          <a:p>
            <a:endParaRPr lang="cs-CZ" sz="2400" dirty="0" smtClean="0"/>
          </a:p>
          <a:p>
            <a:endParaRPr lang="cs-CZ" sz="2400" dirty="0"/>
          </a:p>
          <a:p>
            <a:r>
              <a:rPr lang="cs-CZ" sz="2400" dirty="0" smtClean="0"/>
              <a:t>Willian Blake 							</a:t>
            </a:r>
            <a:r>
              <a:rPr lang="en-GB" sz="2400" dirty="0" smtClean="0"/>
              <a:t>	</a:t>
            </a:r>
            <a:r>
              <a:rPr lang="cs-CZ" sz="2400" dirty="0" smtClean="0"/>
              <a:t>	 		Jaroslav Skalický</a:t>
            </a:r>
            <a:endParaRPr lang="ga-IE" sz="2400" dirty="0"/>
          </a:p>
        </p:txBody>
      </p:sp>
    </p:spTree>
    <p:extLst>
      <p:ext uri="{BB962C8B-B14F-4D97-AF65-F5344CB8AC3E}">
        <p14:creationId xmlns:p14="http://schemas.microsoft.com/office/powerpoint/2010/main" val="834487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Bitext</a:t>
            </a:r>
            <a:endParaRPr lang="ga-IE" dirty="0"/>
          </a:p>
        </p:txBody>
      </p:sp>
      <p:sp>
        <p:nvSpPr>
          <p:cNvPr id="3" name="Content Placeholder 2"/>
          <p:cNvSpPr>
            <a:spLocks noGrp="1"/>
          </p:cNvSpPr>
          <p:nvPr>
            <p:ph idx="1"/>
          </p:nvPr>
        </p:nvSpPr>
        <p:spPr>
          <a:xfrm>
            <a:off x="324117" y="1498690"/>
            <a:ext cx="10972800" cy="4419225"/>
          </a:xfrm>
        </p:spPr>
        <p:txBody>
          <a:bodyPr>
            <a:noAutofit/>
          </a:bodyPr>
          <a:lstStyle/>
          <a:p>
            <a:pPr fontAlgn="base"/>
            <a:r>
              <a:rPr lang="en-US" sz="2400" dirty="0" smtClean="0">
                <a:latin typeface="Courier New" panose="02070309020205020404" pitchFamily="49" charset="0"/>
                <a:cs typeface="Courier New" panose="02070309020205020404" pitchFamily="49" charset="0"/>
              </a:rPr>
              <a:t>&lt;</a:t>
            </a:r>
            <a:r>
              <a:rPr lang="en-US" sz="2400" dirty="0">
                <a:latin typeface="Courier New" panose="02070309020205020404" pitchFamily="49" charset="0"/>
                <a:cs typeface="Courier New" panose="02070309020205020404" pitchFamily="49" charset="0"/>
              </a:rPr>
              <a:t>source&gt;</a:t>
            </a:r>
            <a:r>
              <a:rPr lang="en-US" sz="2400" dirty="0" err="1" smtClean="0"/>
              <a:t>Tyger</a:t>
            </a:r>
            <a:r>
              <a:rPr lang="en-US" sz="2400" dirty="0" smtClean="0"/>
              <a:t> </a:t>
            </a:r>
            <a:r>
              <a:rPr lang="en-US" sz="2400" dirty="0" err="1"/>
              <a:t>Tyger</a:t>
            </a:r>
            <a:r>
              <a:rPr lang="en-US" sz="2400" dirty="0"/>
              <a:t>, burning bright</a:t>
            </a:r>
            <a:r>
              <a:rPr lang="en-US" sz="2400" dirty="0" smtClean="0"/>
              <a:t>, </a:t>
            </a:r>
            <a:r>
              <a:rPr lang="en-US" sz="2400" dirty="0">
                <a:latin typeface="Courier New" panose="02070309020205020404" pitchFamily="49" charset="0"/>
                <a:cs typeface="Courier New" panose="02070309020205020404" pitchFamily="49" charset="0"/>
              </a:rPr>
              <a:t>&lt;/source&gt;</a:t>
            </a:r>
            <a:r>
              <a:rPr lang="en-US" sz="2400" dirty="0"/>
              <a:t> </a:t>
            </a:r>
            <a:br>
              <a:rPr lang="en-US" sz="2400" dirty="0"/>
            </a:br>
            <a:r>
              <a:rPr lang="en-US" sz="2400" dirty="0">
                <a:latin typeface="Courier New" panose="02070309020205020404" pitchFamily="49" charset="0"/>
                <a:cs typeface="Courier New" panose="02070309020205020404" pitchFamily="49" charset="0"/>
              </a:rPr>
              <a:t>&lt;target&gt;</a:t>
            </a:r>
            <a:r>
              <a:rPr lang="en-US" sz="2400" dirty="0" err="1" smtClean="0"/>
              <a:t>Tygře</a:t>
            </a:r>
            <a:r>
              <a:rPr lang="en-US" sz="2400" dirty="0"/>
              <a:t>, </a:t>
            </a:r>
            <a:r>
              <a:rPr lang="en-US" sz="2400" dirty="0" err="1"/>
              <a:t>tygře</a:t>
            </a:r>
            <a:r>
              <a:rPr lang="en-US" sz="2400" dirty="0"/>
              <a:t>, </a:t>
            </a:r>
            <a:r>
              <a:rPr lang="en-US" sz="2400" dirty="0" err="1" smtClean="0"/>
              <a:t>ohnivou</a:t>
            </a:r>
            <a:r>
              <a:rPr lang="en-US" sz="2400" dirty="0" smtClean="0"/>
              <a:t> </a:t>
            </a:r>
            <a:r>
              <a:rPr lang="en-US" sz="2400" dirty="0">
                <a:latin typeface="Courier New" panose="02070309020205020404" pitchFamily="49" charset="0"/>
                <a:cs typeface="Courier New" panose="02070309020205020404" pitchFamily="49" charset="0"/>
              </a:rPr>
              <a:t>&lt;/target&gt;</a:t>
            </a:r>
            <a:endParaRPr lang="en-US" sz="2400" dirty="0"/>
          </a:p>
          <a:p>
            <a:pPr fontAlgn="base"/>
            <a:endParaRPr lang="en-US" sz="2400" dirty="0"/>
          </a:p>
          <a:p>
            <a:pPr fontAlgn="base"/>
            <a:r>
              <a:rPr lang="en-US" sz="2400" dirty="0">
                <a:latin typeface="Courier New" panose="02070309020205020404" pitchFamily="49" charset="0"/>
                <a:cs typeface="Courier New" panose="02070309020205020404" pitchFamily="49" charset="0"/>
              </a:rPr>
              <a:t>&lt;source&gt;</a:t>
            </a:r>
            <a:r>
              <a:rPr lang="en-US" sz="2400" dirty="0" smtClean="0"/>
              <a:t>In </a:t>
            </a:r>
            <a:r>
              <a:rPr lang="en-US" sz="2400" dirty="0"/>
              <a:t>the forests of the night</a:t>
            </a:r>
            <a:r>
              <a:rPr lang="en-US" sz="2400" dirty="0" smtClean="0"/>
              <a:t>; </a:t>
            </a:r>
            <a:r>
              <a:rPr lang="en-US" sz="2400" dirty="0">
                <a:latin typeface="Courier New" panose="02070309020205020404" pitchFamily="49" charset="0"/>
                <a:cs typeface="Courier New" panose="02070309020205020404" pitchFamily="49" charset="0"/>
              </a:rPr>
              <a:t>&lt;/source&gt;</a:t>
            </a:r>
            <a:br>
              <a:rPr lang="en-US" sz="2400" dirty="0">
                <a:latin typeface="Courier New" panose="02070309020205020404" pitchFamily="49" charset="0"/>
                <a:cs typeface="Courier New" panose="02070309020205020404" pitchFamily="49" charset="0"/>
              </a:rPr>
            </a:br>
            <a:r>
              <a:rPr lang="en-US" sz="2400" dirty="0">
                <a:latin typeface="Courier New" panose="02070309020205020404" pitchFamily="49" charset="0"/>
                <a:cs typeface="Courier New" panose="02070309020205020404" pitchFamily="49" charset="0"/>
              </a:rPr>
              <a:t>&lt;target&gt;</a:t>
            </a:r>
            <a:r>
              <a:rPr lang="en-US" sz="2400" dirty="0" err="1" smtClean="0"/>
              <a:t>září</a:t>
            </a:r>
            <a:r>
              <a:rPr lang="en-US" sz="2400" dirty="0" smtClean="0"/>
              <a:t> </a:t>
            </a:r>
            <a:r>
              <a:rPr lang="en-US" sz="2400" dirty="0" err="1"/>
              <a:t>svítíš</a:t>
            </a:r>
            <a:r>
              <a:rPr lang="en-US" sz="2400" dirty="0"/>
              <a:t> </a:t>
            </a:r>
            <a:r>
              <a:rPr lang="en-US" sz="2400" dirty="0" err="1"/>
              <a:t>lesní</a:t>
            </a:r>
            <a:r>
              <a:rPr lang="en-US" sz="2400" dirty="0"/>
              <a:t> </a:t>
            </a:r>
            <a:r>
              <a:rPr lang="en-US" sz="2400" dirty="0" err="1"/>
              <a:t>tmou</a:t>
            </a:r>
            <a:r>
              <a:rPr lang="en-US" sz="2400" dirty="0" smtClean="0"/>
              <a:t>! </a:t>
            </a:r>
            <a:r>
              <a:rPr lang="en-US" sz="2400" dirty="0" smtClean="0">
                <a:latin typeface="Courier New" panose="02070309020205020404" pitchFamily="49" charset="0"/>
                <a:cs typeface="Courier New" panose="02070309020205020404" pitchFamily="49" charset="0"/>
              </a:rPr>
              <a:t>&lt;/target&gt;</a:t>
            </a:r>
            <a:endParaRPr lang="en-US" sz="2400" dirty="0">
              <a:latin typeface="Courier New" panose="02070309020205020404" pitchFamily="49" charset="0"/>
              <a:cs typeface="Courier New" panose="02070309020205020404" pitchFamily="49" charset="0"/>
            </a:endParaRPr>
          </a:p>
          <a:p>
            <a:pPr fontAlgn="base"/>
            <a:endParaRPr lang="en-US" sz="2400" dirty="0"/>
          </a:p>
          <a:p>
            <a:pPr fontAlgn="base"/>
            <a:r>
              <a:rPr lang="en-US" sz="2400" dirty="0">
                <a:latin typeface="Courier New" panose="02070309020205020404" pitchFamily="49" charset="0"/>
                <a:cs typeface="Courier New" panose="02070309020205020404" pitchFamily="49" charset="0"/>
              </a:rPr>
              <a:t>&lt;source&gt;</a:t>
            </a:r>
            <a:r>
              <a:rPr lang="en-US" sz="2400" dirty="0" smtClean="0"/>
              <a:t>What </a:t>
            </a:r>
            <a:r>
              <a:rPr lang="en-US" sz="2400" dirty="0"/>
              <a:t>immortal hand or eye</a:t>
            </a:r>
            <a:r>
              <a:rPr lang="en-US" sz="2400" dirty="0" smtClean="0"/>
              <a:t>,</a:t>
            </a:r>
            <a:r>
              <a:rPr lang="en-US" sz="2400" dirty="0"/>
              <a:t> </a:t>
            </a:r>
            <a:r>
              <a:rPr lang="en-US" sz="2400" dirty="0">
                <a:latin typeface="Courier New" panose="02070309020205020404" pitchFamily="49" charset="0"/>
                <a:cs typeface="Courier New" panose="02070309020205020404" pitchFamily="49" charset="0"/>
              </a:rPr>
              <a:t>&lt;/source&gt;</a:t>
            </a:r>
            <a:r>
              <a:rPr lang="en-US" sz="2400" dirty="0"/>
              <a:t> </a:t>
            </a:r>
            <a:br>
              <a:rPr lang="en-US" sz="2400" dirty="0"/>
            </a:br>
            <a:r>
              <a:rPr lang="en-US" sz="2400" dirty="0">
                <a:latin typeface="Courier New" panose="02070309020205020404" pitchFamily="49" charset="0"/>
                <a:cs typeface="Courier New" panose="02070309020205020404" pitchFamily="49" charset="0"/>
              </a:rPr>
              <a:t>&lt;target&gt;</a:t>
            </a:r>
            <a:r>
              <a:rPr lang="en-US" sz="2400" dirty="0" err="1" smtClean="0"/>
              <a:t>Kdo</a:t>
            </a:r>
            <a:r>
              <a:rPr lang="en-US" sz="2400" dirty="0" smtClean="0"/>
              <a:t> </a:t>
            </a:r>
            <a:r>
              <a:rPr lang="en-US" sz="2400" dirty="0"/>
              <a:t>ten </a:t>
            </a:r>
            <a:r>
              <a:rPr lang="en-US" sz="2400" dirty="0" err="1"/>
              <a:t>nesmrtelný</a:t>
            </a:r>
            <a:r>
              <a:rPr lang="en-US" sz="2400" dirty="0"/>
              <a:t> </a:t>
            </a:r>
            <a:r>
              <a:rPr lang="en-US" sz="2400" dirty="0" err="1"/>
              <a:t>byl</a:t>
            </a:r>
            <a:r>
              <a:rPr lang="en-US" sz="2400" dirty="0" smtClean="0"/>
              <a:t>, </a:t>
            </a:r>
            <a:r>
              <a:rPr lang="en-US" sz="2400" dirty="0">
                <a:latin typeface="Courier New" panose="02070309020205020404" pitchFamily="49" charset="0"/>
                <a:cs typeface="Courier New" panose="02070309020205020404" pitchFamily="49" charset="0"/>
              </a:rPr>
              <a:t>&lt;/target&gt;</a:t>
            </a:r>
            <a:endParaRPr lang="en-US" sz="2400" dirty="0"/>
          </a:p>
          <a:p>
            <a:pPr fontAlgn="base"/>
            <a:endParaRPr lang="en-US" sz="2400" dirty="0"/>
          </a:p>
          <a:p>
            <a:pPr fontAlgn="base"/>
            <a:r>
              <a:rPr lang="en-US" sz="2400" dirty="0" smtClean="0">
                <a:latin typeface="Courier New" panose="02070309020205020404" pitchFamily="49" charset="0"/>
                <a:cs typeface="Courier New" panose="02070309020205020404" pitchFamily="49" charset="0"/>
              </a:rPr>
              <a:t>&lt;source&gt;</a:t>
            </a:r>
            <a:r>
              <a:rPr lang="en-US" sz="2400" dirty="0" smtClean="0"/>
              <a:t>Could </a:t>
            </a:r>
            <a:r>
              <a:rPr lang="en-US" sz="2400" dirty="0"/>
              <a:t>frame thy fearful symmetry</a:t>
            </a:r>
            <a:r>
              <a:rPr lang="en-US" sz="2400" dirty="0" smtClean="0"/>
              <a:t>?</a:t>
            </a:r>
            <a:r>
              <a:rPr lang="en-US" sz="2400" dirty="0"/>
              <a:t> </a:t>
            </a:r>
            <a:r>
              <a:rPr lang="en-US" sz="2400" dirty="0">
                <a:latin typeface="Courier New" panose="02070309020205020404" pitchFamily="49" charset="0"/>
                <a:cs typeface="Courier New" panose="02070309020205020404" pitchFamily="49" charset="0"/>
              </a:rPr>
              <a:t>&lt;/source&gt;</a:t>
            </a:r>
            <a:r>
              <a:rPr lang="en-US" sz="2400" dirty="0"/>
              <a:t> </a:t>
            </a:r>
          </a:p>
          <a:p>
            <a:pPr fontAlgn="base"/>
            <a:r>
              <a:rPr lang="en-US" sz="2400" dirty="0" smtClean="0">
                <a:latin typeface="Courier New" panose="02070309020205020404" pitchFamily="49" charset="0"/>
                <a:cs typeface="Courier New" panose="02070309020205020404" pitchFamily="49" charset="0"/>
              </a:rPr>
              <a:t>&lt;target&gt;</a:t>
            </a:r>
            <a:r>
              <a:rPr lang="en-US" sz="2400" dirty="0" err="1" smtClean="0"/>
              <a:t>že</a:t>
            </a:r>
            <a:r>
              <a:rPr lang="en-US" sz="2400" dirty="0" smtClean="0"/>
              <a:t> </a:t>
            </a:r>
            <a:r>
              <a:rPr lang="en-US" sz="2400" dirty="0"/>
              <a:t>z </a:t>
            </a:r>
            <a:r>
              <a:rPr lang="en-US" sz="2400" dirty="0" err="1"/>
              <a:t>ní</a:t>
            </a:r>
            <a:r>
              <a:rPr lang="en-US" sz="2400" dirty="0"/>
              <a:t> </a:t>
            </a:r>
            <a:r>
              <a:rPr lang="en-US" sz="2400" dirty="0" err="1"/>
              <a:t>tvůj</a:t>
            </a:r>
            <a:r>
              <a:rPr lang="en-US" sz="2400" dirty="0"/>
              <a:t> </a:t>
            </a:r>
            <a:r>
              <a:rPr lang="en-US" sz="2400" dirty="0" err="1"/>
              <a:t>souměr</a:t>
            </a:r>
            <a:r>
              <a:rPr lang="en-US" sz="2400" dirty="0"/>
              <a:t> </a:t>
            </a:r>
            <a:r>
              <a:rPr lang="en-US" sz="2400" dirty="0" err="1"/>
              <a:t>sestrojil</a:t>
            </a:r>
            <a:r>
              <a:rPr lang="en-US" sz="2400" dirty="0" smtClean="0"/>
              <a:t>? </a:t>
            </a:r>
            <a:r>
              <a:rPr lang="en-US" sz="2400" dirty="0">
                <a:latin typeface="Courier New" panose="02070309020205020404" pitchFamily="49" charset="0"/>
                <a:cs typeface="Courier New" panose="02070309020205020404" pitchFamily="49" charset="0"/>
              </a:rPr>
              <a:t>&lt;/target</a:t>
            </a:r>
            <a:r>
              <a:rPr lang="en-US" sz="2400" dirty="0" smtClean="0">
                <a:latin typeface="Courier New" panose="02070309020205020404" pitchFamily="49" charset="0"/>
                <a:cs typeface="Courier New" panose="02070309020205020404" pitchFamily="49" charset="0"/>
              </a:rPr>
              <a:t>&gt;</a:t>
            </a:r>
            <a:endParaRPr lang="en-US" sz="2400" dirty="0"/>
          </a:p>
        </p:txBody>
      </p:sp>
    </p:spTree>
    <p:extLst>
      <p:ext uri="{BB962C8B-B14F-4D97-AF65-F5344CB8AC3E}">
        <p14:creationId xmlns:p14="http://schemas.microsoft.com/office/powerpoint/2010/main" val="3489940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2318</TotalTime>
  <Words>1357</Words>
  <Application>Microsoft Office PowerPoint</Application>
  <PresentationFormat>Widescreen</PresentationFormat>
  <Paragraphs>311</Paragraphs>
  <Slides>36</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36</vt:i4>
      </vt:variant>
    </vt:vector>
  </HeadingPairs>
  <TitlesOfParts>
    <vt:vector size="47" baseType="lpstr">
      <vt:lpstr>Arial</vt:lpstr>
      <vt:lpstr>Calibri</vt:lpstr>
      <vt:lpstr>Courier New</vt:lpstr>
      <vt:lpstr>FS Truman</vt:lpstr>
      <vt:lpstr>FS Truman Light</vt:lpstr>
      <vt:lpstr>Helvetica</vt:lpstr>
      <vt:lpstr>Lucida Grande</vt:lpstr>
      <vt:lpstr>Segoe UI Light</vt:lpstr>
      <vt:lpstr>Wingdings</vt:lpstr>
      <vt:lpstr>ヒラギノ角ゴ Pro W3</vt:lpstr>
      <vt:lpstr>Office Theme</vt:lpstr>
      <vt:lpstr>Why XLIFF and Why XLIFF 2 ?</vt:lpstr>
      <vt:lpstr>What is XLIFF?</vt:lpstr>
      <vt:lpstr>XLIFF 2.1 First Public Review</vt:lpstr>
      <vt:lpstr>Back to the basics</vt:lpstr>
      <vt:lpstr>Bitext</vt:lpstr>
      <vt:lpstr>Bitext</vt:lpstr>
      <vt:lpstr>Bitext</vt:lpstr>
      <vt:lpstr>Bitext</vt:lpstr>
      <vt:lpstr>Bitext</vt:lpstr>
      <vt:lpstr>Bitext</vt:lpstr>
      <vt:lpstr>Bitext</vt:lpstr>
      <vt:lpstr>Bitext</vt:lpstr>
      <vt:lpstr>Bitext management</vt:lpstr>
      <vt:lpstr>Bitext management</vt:lpstr>
      <vt:lpstr>XLIFF Roundtrip example</vt:lpstr>
      <vt:lpstr>Bitext management?</vt:lpstr>
      <vt:lpstr>Bitext management – SMBs don’t manage bitext</vt:lpstr>
      <vt:lpstr>Bitext management – corporations do manage bitext</vt:lpstr>
      <vt:lpstr>Open Standards</vt:lpstr>
      <vt:lpstr>Open Standards</vt:lpstr>
      <vt:lpstr>Evolution and adoption of bitext formats</vt:lpstr>
      <vt:lpstr>XLIFF 2 Data Model</vt:lpstr>
      <vt:lpstr>Modular Design</vt:lpstr>
      <vt:lpstr>Intent of Modular Design</vt:lpstr>
      <vt:lpstr>XLIFF 2 Overview - Agents</vt:lpstr>
      <vt:lpstr>XLIFF 2 Overview - Core</vt:lpstr>
      <vt:lpstr>XLIFF 2 Overview – Core data model</vt:lpstr>
      <vt:lpstr>XLIFF 2 data model – top to group recursion</vt:lpstr>
      <vt:lpstr>XLIFF 2 data model – unit  </vt:lpstr>
      <vt:lpstr>XLIFF 2 data model – Inline  </vt:lpstr>
      <vt:lpstr>XLIFF 2 Overview - Modules</vt:lpstr>
      <vt:lpstr>XLIFF 2 Overview - Modules</vt:lpstr>
      <vt:lpstr>The big picture</vt:lpstr>
      <vt:lpstr>Industry Adoption of XLIFF 2.0 Second Wave (working now)</vt:lpstr>
      <vt:lpstr>Questions and Answers</vt:lpstr>
      <vt:lpstr>XLIFF 2 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dF</dc:creator>
  <cp:keywords>XLIFF</cp:keywords>
  <cp:lastModifiedBy>Olaf-Michael Stefanov</cp:lastModifiedBy>
  <cp:revision>109</cp:revision>
  <dcterms:created xsi:type="dcterms:W3CDTF">2014-12-03T09:51:17Z</dcterms:created>
  <dcterms:modified xsi:type="dcterms:W3CDTF">2016-11-18T14:33:17Z</dcterms:modified>
</cp:coreProperties>
</file>